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9" r:id="rId1"/>
    <p:sldMasterId id="2147483666" r:id="rId2"/>
    <p:sldMasterId id="2147483664" r:id="rId3"/>
    <p:sldMasterId id="2147483661" r:id="rId4"/>
    <p:sldMasterId id="2147484226" r:id="rId5"/>
    <p:sldMasterId id="2147484297" r:id="rId6"/>
    <p:sldMasterId id="2147484309" r:id="rId7"/>
  </p:sldMasterIdLst>
  <p:notesMasterIdLst>
    <p:notesMasterId r:id="rId65"/>
  </p:notesMasterIdLst>
  <p:sldIdLst>
    <p:sldId id="262" r:id="rId8"/>
    <p:sldId id="257" r:id="rId9"/>
    <p:sldId id="294" r:id="rId10"/>
    <p:sldId id="295" r:id="rId11"/>
    <p:sldId id="296" r:id="rId12"/>
    <p:sldId id="297" r:id="rId13"/>
    <p:sldId id="298" r:id="rId14"/>
    <p:sldId id="299" r:id="rId15"/>
    <p:sldId id="300" r:id="rId16"/>
    <p:sldId id="301" r:id="rId17"/>
    <p:sldId id="269" r:id="rId18"/>
    <p:sldId id="266" r:id="rId19"/>
    <p:sldId id="258" r:id="rId20"/>
    <p:sldId id="264" r:id="rId21"/>
    <p:sldId id="259" r:id="rId22"/>
    <p:sldId id="265" r:id="rId23"/>
    <p:sldId id="304" r:id="rId24"/>
    <p:sldId id="263" r:id="rId25"/>
    <p:sldId id="261" r:id="rId26"/>
    <p:sldId id="272" r:id="rId27"/>
    <p:sldId id="260" r:id="rId28"/>
    <p:sldId id="278" r:id="rId29"/>
    <p:sldId id="279" r:id="rId30"/>
    <p:sldId id="280" r:id="rId31"/>
    <p:sldId id="315" r:id="rId32"/>
    <p:sldId id="312" r:id="rId33"/>
    <p:sldId id="313" r:id="rId34"/>
    <p:sldId id="314" r:id="rId35"/>
    <p:sldId id="271" r:id="rId36"/>
    <p:sldId id="274" r:id="rId37"/>
    <p:sldId id="276" r:id="rId38"/>
    <p:sldId id="273" r:id="rId39"/>
    <p:sldId id="267" r:id="rId40"/>
    <p:sldId id="268" r:id="rId41"/>
    <p:sldId id="316" r:id="rId42"/>
    <p:sldId id="306" r:id="rId43"/>
    <p:sldId id="307" r:id="rId44"/>
    <p:sldId id="309" r:id="rId45"/>
    <p:sldId id="317" r:id="rId46"/>
    <p:sldId id="282" r:id="rId47"/>
    <p:sldId id="275" r:id="rId48"/>
    <p:sldId id="318" r:id="rId49"/>
    <p:sldId id="305" r:id="rId50"/>
    <p:sldId id="287" r:id="rId51"/>
    <p:sldId id="288" r:id="rId52"/>
    <p:sldId id="289" r:id="rId53"/>
    <p:sldId id="302" r:id="rId54"/>
    <p:sldId id="303" r:id="rId55"/>
    <p:sldId id="281" r:id="rId56"/>
    <p:sldId id="285" r:id="rId57"/>
    <p:sldId id="290" r:id="rId58"/>
    <p:sldId id="283" r:id="rId59"/>
    <p:sldId id="291" r:id="rId60"/>
    <p:sldId id="292" r:id="rId61"/>
    <p:sldId id="293" r:id="rId62"/>
    <p:sldId id="319" r:id="rId63"/>
    <p:sldId id="320" r:id="rId64"/>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Tahoma"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Tahoma"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Tahoma"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Tahoma" charset="0"/>
        <a:ea typeface="ＭＳ Ｐゴシック" charset="0"/>
        <a:cs typeface="ＭＳ Ｐゴシック" charset="0"/>
      </a:defRPr>
    </a:lvl5pPr>
    <a:lvl6pPr marL="2286000" algn="l" defTabSz="457200" rtl="0" eaLnBrk="1" latinLnBrk="0" hangingPunct="1">
      <a:defRPr kern="1200">
        <a:solidFill>
          <a:schemeClr val="tx1"/>
        </a:solidFill>
        <a:latin typeface="Tahoma" charset="0"/>
        <a:ea typeface="ＭＳ Ｐゴシック" charset="0"/>
        <a:cs typeface="ＭＳ Ｐゴシック" charset="0"/>
      </a:defRPr>
    </a:lvl6pPr>
    <a:lvl7pPr marL="2743200" algn="l" defTabSz="457200" rtl="0" eaLnBrk="1" latinLnBrk="0" hangingPunct="1">
      <a:defRPr kern="1200">
        <a:solidFill>
          <a:schemeClr val="tx1"/>
        </a:solidFill>
        <a:latin typeface="Tahoma" charset="0"/>
        <a:ea typeface="ＭＳ Ｐゴシック" charset="0"/>
        <a:cs typeface="ＭＳ Ｐゴシック" charset="0"/>
      </a:defRPr>
    </a:lvl7pPr>
    <a:lvl8pPr marL="3200400" algn="l" defTabSz="457200" rtl="0" eaLnBrk="1" latinLnBrk="0" hangingPunct="1">
      <a:defRPr kern="1200">
        <a:solidFill>
          <a:schemeClr val="tx1"/>
        </a:solidFill>
        <a:latin typeface="Tahoma" charset="0"/>
        <a:ea typeface="ＭＳ Ｐゴシック" charset="0"/>
        <a:cs typeface="ＭＳ Ｐゴシック" charset="0"/>
      </a:defRPr>
    </a:lvl8pPr>
    <a:lvl9pPr marL="3657600" algn="l" defTabSz="457200" rtl="0" eaLnBrk="1" latinLnBrk="0" hangingPunct="1">
      <a:defRPr kern="1200">
        <a:solidFill>
          <a:schemeClr val="tx1"/>
        </a:solidFill>
        <a:latin typeface="Tahoma"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4E46B2"/>
    <a:srgbClr val="FF00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960" y="-408"/>
      </p:cViewPr>
      <p:guideLst>
        <p:guide orient="horz" pos="2160"/>
        <p:guide pos="2880"/>
      </p:guideLst>
    </p:cSldViewPr>
  </p:slideViewPr>
  <p:outlineViewPr>
    <p:cViewPr>
      <p:scale>
        <a:sx n="33" d="100"/>
        <a:sy n="33" d="100"/>
      </p:scale>
      <p:origin x="32" y="10584"/>
    </p:cViewPr>
  </p:outlineViewPr>
  <p:notesTextViewPr>
    <p:cViewPr>
      <p:scale>
        <a:sx n="100" d="100"/>
        <a:sy n="100" d="100"/>
      </p:scale>
      <p:origin x="0" y="0"/>
    </p:cViewPr>
  </p:notesTextViewPr>
  <p:sorterViewPr>
    <p:cViewPr>
      <p:scale>
        <a:sx n="100" d="100"/>
        <a:sy n="100" d="100"/>
      </p:scale>
      <p:origin x="0" y="128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notesMaster" Target="notesMasters/notesMaster1.xml"/><Relationship Id="rId66" Type="http://schemas.openxmlformats.org/officeDocument/2006/relationships/printerSettings" Target="printerSettings/printerSettings1.bin"/><Relationship Id="rId67" Type="http://schemas.openxmlformats.org/officeDocument/2006/relationships/presProps" Target="presProps.xml"/><Relationship Id="rId68" Type="http://schemas.openxmlformats.org/officeDocument/2006/relationships/viewProps" Target="viewProps.xml"/><Relationship Id="rId69" Type="http://schemas.openxmlformats.org/officeDocument/2006/relationships/theme" Target="theme/theme1.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 Target="slides/slide1.xml"/><Relationship Id="rId9" Type="http://schemas.openxmlformats.org/officeDocument/2006/relationships/slide" Target="slides/slide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70" Type="http://schemas.openxmlformats.org/officeDocument/2006/relationships/tableStyles" Target="tableStyles.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2355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6246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355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355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2355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20ADF314-7A04-024F-AE6E-F77053CB54F0}" type="slidenum">
              <a:rPr lang="en-US"/>
              <a:pPr>
                <a:defRPr/>
              </a:pPr>
              <a:t>‹#›</a:t>
            </a:fld>
            <a:endParaRPr lang="en-US"/>
          </a:p>
        </p:txBody>
      </p:sp>
    </p:spTree>
    <p:extLst>
      <p:ext uri="{BB962C8B-B14F-4D97-AF65-F5344CB8AC3E}">
        <p14:creationId xmlns:p14="http://schemas.microsoft.com/office/powerpoint/2010/main" val="34903696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81081093-ECD0-7648-812A-899520C9A076}" type="slidenum">
              <a:rPr lang="en-US" sz="1200">
                <a:latin typeface="Arial" charset="0"/>
              </a:rPr>
              <a:pPr/>
              <a:t>1</a:t>
            </a:fld>
            <a:endParaRPr lang="en-US" sz="1200">
              <a:latin typeface="Arial" charset="0"/>
            </a:endParaRPr>
          </a:p>
        </p:txBody>
      </p:sp>
      <p:sp>
        <p:nvSpPr>
          <p:cNvPr id="64514" name="Rectangle 1026"/>
          <p:cNvSpPr>
            <a:spLocks noGrp="1" noRot="1" noChangeAspect="1" noChangeArrowheads="1" noTextEdit="1"/>
          </p:cNvSpPr>
          <p:nvPr>
            <p:ph type="sldImg"/>
          </p:nvPr>
        </p:nvSpPr>
        <p:spPr>
          <a:ln/>
        </p:spPr>
      </p:sp>
      <p:sp>
        <p:nvSpPr>
          <p:cNvPr id="64515"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8A112E40-0B74-CD4C-A8E1-073CBE6B9885}" type="slidenum">
              <a:rPr lang="en-US" sz="1200">
                <a:latin typeface="Arial" charset="0"/>
              </a:rPr>
              <a:pPr/>
              <a:t>10</a:t>
            </a:fld>
            <a:endParaRPr lang="en-US" sz="1200">
              <a:latin typeface="Arial" charset="0"/>
            </a:endParaRPr>
          </a:p>
        </p:txBody>
      </p:sp>
      <p:sp>
        <p:nvSpPr>
          <p:cNvPr id="82946" name="Rectangle 2"/>
          <p:cNvSpPr>
            <a:spLocks noGrp="1" noRot="1" noChangeAspect="1" noChangeArrowheads="1"/>
          </p:cNvSpPr>
          <p:nvPr>
            <p:ph type="sldImg"/>
          </p:nvPr>
        </p:nvSpPr>
        <p:spPr>
          <a:solidFill>
            <a:srgbClr val="FFFFFF"/>
          </a:solidFill>
          <a:ln/>
        </p:spPr>
      </p:sp>
      <p:sp>
        <p:nvSpPr>
          <p:cNvPr id="8294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Adapted from Lynne M. Thompson, </a:t>
            </a:r>
            <a:r>
              <a:rPr lang="en-US" altLang="ja-JP">
                <a:ea typeface="ＭＳ Ｐゴシック" charset="0"/>
                <a:cs typeface="ＭＳ Ｐゴシック" charset="0"/>
              </a:rPr>
              <a:t>"Christmas: The Real Deal," interview with Ray Vander Laan, </a:t>
            </a:r>
            <a:r>
              <a:rPr lang="en-US" altLang="ja-JP" i="1">
                <a:ea typeface="ＭＳ Ｐゴシック" charset="0"/>
                <a:cs typeface="ＭＳ Ｐゴシック" charset="0"/>
              </a:rPr>
              <a:t>Breakaway magazine (Dec 2003): 7-9.</a:t>
            </a:r>
            <a:endParaRPr lang="en-US">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1B1A9974-ED8F-EB4D-8242-D5D19D311BDE}" type="slidenum">
              <a:rPr lang="en-US" sz="1200">
                <a:latin typeface="Arial" charset="0"/>
              </a:rPr>
              <a:pPr/>
              <a:t>11</a:t>
            </a:fld>
            <a:endParaRPr lang="en-US" sz="1200">
              <a:latin typeface="Arial" charset="0"/>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4F66F64D-2132-C941-B90C-80DAF79DB533}" type="slidenum">
              <a:rPr lang="en-US" sz="1200">
                <a:latin typeface="Arial" charset="0"/>
              </a:rPr>
              <a:pPr/>
              <a:t>12</a:t>
            </a:fld>
            <a:endParaRPr lang="en-US" sz="1200">
              <a:latin typeface="Arial" charset="0"/>
            </a:endParaRPr>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94BE0189-67B9-914A-AD34-50E7979AAAAA}" type="slidenum">
              <a:rPr lang="en-US" sz="1200">
                <a:latin typeface="Arial" charset="0"/>
              </a:rPr>
              <a:pPr/>
              <a:t>13</a:t>
            </a:fld>
            <a:endParaRPr lang="en-US" sz="1200">
              <a:latin typeface="Arial" charset="0"/>
            </a:endParaRP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E5AC67FD-3B38-9A49-9ACF-89957BEC005D}" type="slidenum">
              <a:rPr lang="en-US" sz="1200">
                <a:latin typeface="Arial" charset="0"/>
              </a:rPr>
              <a:pPr/>
              <a:t>14</a:t>
            </a:fld>
            <a:endParaRPr lang="en-US" sz="1200">
              <a:latin typeface="Arial" charset="0"/>
            </a:endParaRPr>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3FB982AD-28E1-0545-B590-F9D7C81C343B}" type="slidenum">
              <a:rPr lang="en-US" sz="1200">
                <a:latin typeface="Arial" charset="0"/>
              </a:rPr>
              <a:pPr/>
              <a:t>15</a:t>
            </a:fld>
            <a:endParaRPr lang="en-US" sz="1200">
              <a:latin typeface="Arial" charset="0"/>
            </a:endParaRPr>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i="1">
                <a:ea typeface="ＭＳ Ｐゴシック" charset="0"/>
                <a:cs typeface="ＭＳ Ｐゴシック" charset="0"/>
              </a:rPr>
              <a:t>Biblical Archaeology Review</a:t>
            </a:r>
            <a:r>
              <a:rPr lang="en-US">
                <a:ea typeface="ＭＳ Ｐゴシック" charset="0"/>
                <a:cs typeface="ＭＳ Ｐゴシック" charset="0"/>
              </a:rPr>
              <a:t> (July/Aug 1999): 24-25</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07DD5E24-CED2-E242-9967-A36B2A036A94}" type="slidenum">
              <a:rPr lang="en-US" sz="1200">
                <a:latin typeface="Arial" charset="0"/>
              </a:rPr>
              <a:pPr/>
              <a:t>16</a:t>
            </a:fld>
            <a:endParaRPr lang="en-US" sz="1200">
              <a:latin typeface="Arial" charset="0"/>
            </a:endParaRPr>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6239CB19-5FEC-094E-B86A-140B1EB85C11}" type="slidenum">
              <a:rPr lang="en-US" sz="1200">
                <a:latin typeface="Arial" charset="0"/>
              </a:rPr>
              <a:pPr/>
              <a:t>17</a:t>
            </a:fld>
            <a:endParaRPr lang="en-US" sz="1200">
              <a:latin typeface="Arial" charset="0"/>
            </a:endParaRPr>
          </a:p>
        </p:txBody>
      </p:sp>
      <p:sp>
        <p:nvSpPr>
          <p:cNvPr id="97282" name="Rectangle 1026"/>
          <p:cNvSpPr>
            <a:spLocks noGrp="1" noRot="1" noChangeAspect="1" noChangeArrowheads="1" noTextEdit="1"/>
          </p:cNvSpPr>
          <p:nvPr>
            <p:ph type="sldImg"/>
          </p:nvPr>
        </p:nvSpPr>
        <p:spPr>
          <a:ln/>
        </p:spPr>
      </p:sp>
      <p:sp>
        <p:nvSpPr>
          <p:cNvPr id="97283"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39665D4D-0A41-154E-B5EC-E2641D85C9DE}" type="slidenum">
              <a:rPr lang="en-US" sz="1200">
                <a:latin typeface="Arial" charset="0"/>
              </a:rPr>
              <a:pPr/>
              <a:t>18</a:t>
            </a:fld>
            <a:endParaRPr lang="en-US" sz="1200">
              <a:latin typeface="Arial" charset="0"/>
            </a:endParaRPr>
          </a:p>
        </p:txBody>
      </p:sp>
      <p:sp>
        <p:nvSpPr>
          <p:cNvPr id="99330" name="Rectangle 1026"/>
          <p:cNvSpPr>
            <a:spLocks noGrp="1" noRot="1" noChangeAspect="1" noChangeArrowheads="1" noTextEdit="1"/>
          </p:cNvSpPr>
          <p:nvPr>
            <p:ph type="sldImg"/>
          </p:nvPr>
        </p:nvSpPr>
        <p:spPr>
          <a:ln/>
        </p:spPr>
      </p:sp>
      <p:sp>
        <p:nvSpPr>
          <p:cNvPr id="99331"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D0C57F9D-FE23-B045-931A-7D7C18DFAA56}" type="slidenum">
              <a:rPr lang="en-US" sz="1200">
                <a:latin typeface="Arial" charset="0"/>
              </a:rPr>
              <a:pPr/>
              <a:t>19</a:t>
            </a:fld>
            <a:endParaRPr lang="en-US" sz="1200">
              <a:latin typeface="Arial" charset="0"/>
            </a:endParaRPr>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B1ACAF68-B47E-4D4F-963C-49BFAE8127DE}" type="slidenum">
              <a:rPr lang="en-US" sz="1200">
                <a:latin typeface="Arial" charset="0"/>
              </a:rPr>
              <a:pPr/>
              <a:t>2</a:t>
            </a:fld>
            <a:endParaRPr lang="en-US" sz="1200">
              <a:latin typeface="Arial" charset="0"/>
            </a:endParaRPr>
          </a:p>
        </p:txBody>
      </p:sp>
      <p:sp>
        <p:nvSpPr>
          <p:cNvPr id="66562" name="Rectangle 1026"/>
          <p:cNvSpPr>
            <a:spLocks noGrp="1" noRot="1" noChangeAspect="1" noChangeArrowheads="1" noTextEdit="1"/>
          </p:cNvSpPr>
          <p:nvPr>
            <p:ph type="sldImg"/>
          </p:nvPr>
        </p:nvSpPr>
        <p:spPr>
          <a:ln/>
        </p:spPr>
      </p:sp>
      <p:sp>
        <p:nvSpPr>
          <p:cNvPr id="66563"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9E3F94E5-B97A-2D44-B7AD-957A4E072FFB}" type="slidenum">
              <a:rPr lang="en-US" sz="1200">
                <a:latin typeface="Arial" charset="0"/>
              </a:rPr>
              <a:pPr/>
              <a:t>20</a:t>
            </a:fld>
            <a:endParaRPr lang="en-US" sz="1200">
              <a:latin typeface="Arial" charset="0"/>
            </a:endParaRPr>
          </a:p>
        </p:txBody>
      </p:sp>
      <p:sp>
        <p:nvSpPr>
          <p:cNvPr id="103426" name="Rectangle 1026"/>
          <p:cNvSpPr>
            <a:spLocks noGrp="1" noRot="1" noChangeAspect="1" noChangeArrowheads="1" noTextEdit="1"/>
          </p:cNvSpPr>
          <p:nvPr>
            <p:ph type="sldImg"/>
          </p:nvPr>
        </p:nvSpPr>
        <p:spPr>
          <a:ln/>
        </p:spPr>
      </p:sp>
      <p:sp>
        <p:nvSpPr>
          <p:cNvPr id="103427"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8BD07B73-237E-8D46-8AD1-F6388437691E}" type="slidenum">
              <a:rPr lang="en-US" sz="1200">
                <a:latin typeface="Arial" charset="0"/>
              </a:rPr>
              <a:pPr/>
              <a:t>21</a:t>
            </a:fld>
            <a:endParaRPr lang="en-US" sz="1200">
              <a:latin typeface="Arial" charset="0"/>
            </a:endParaRPr>
          </a:p>
        </p:txBody>
      </p:sp>
      <p:sp>
        <p:nvSpPr>
          <p:cNvPr id="105474" name="Rectangle 1026"/>
          <p:cNvSpPr>
            <a:spLocks noGrp="1" noRot="1" noChangeAspect="1" noChangeArrowheads="1" noTextEdit="1"/>
          </p:cNvSpPr>
          <p:nvPr>
            <p:ph type="sldImg"/>
          </p:nvPr>
        </p:nvSpPr>
        <p:spPr>
          <a:ln/>
        </p:spPr>
      </p:sp>
      <p:sp>
        <p:nvSpPr>
          <p:cNvPr id="105475"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89BE5C4A-3D03-C748-B30F-63D4A8AC9C39}" type="slidenum">
              <a:rPr lang="en-US" sz="1200">
                <a:latin typeface="Arial" charset="0"/>
              </a:rPr>
              <a:pPr/>
              <a:t>22</a:t>
            </a:fld>
            <a:endParaRPr lang="en-US" sz="1200">
              <a:latin typeface="Arial" charset="0"/>
            </a:endParaRPr>
          </a:p>
        </p:txBody>
      </p:sp>
      <p:sp>
        <p:nvSpPr>
          <p:cNvPr id="107522" name="Rectangle 1026"/>
          <p:cNvSpPr>
            <a:spLocks noGrp="1" noRot="1" noChangeAspect="1" noChangeArrowheads="1" noTextEdit="1"/>
          </p:cNvSpPr>
          <p:nvPr>
            <p:ph type="sldImg"/>
          </p:nvPr>
        </p:nvSpPr>
        <p:spPr>
          <a:ln/>
        </p:spPr>
      </p:sp>
      <p:sp>
        <p:nvSpPr>
          <p:cNvPr id="107523"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324156BD-68CC-674C-BDEB-47BF4B0D54A9}" type="slidenum">
              <a:rPr lang="en-US" sz="1200">
                <a:latin typeface="Arial" charset="0"/>
              </a:rPr>
              <a:pPr/>
              <a:t>23</a:t>
            </a:fld>
            <a:endParaRPr lang="en-US" sz="1200">
              <a:latin typeface="Arial" charset="0"/>
            </a:endParaRPr>
          </a:p>
        </p:txBody>
      </p:sp>
      <p:sp>
        <p:nvSpPr>
          <p:cNvPr id="109570" name="Rectangle 1026"/>
          <p:cNvSpPr>
            <a:spLocks noGrp="1" noRot="1" noChangeAspect="1" noChangeArrowheads="1" noTextEdit="1"/>
          </p:cNvSpPr>
          <p:nvPr>
            <p:ph type="sldImg"/>
          </p:nvPr>
        </p:nvSpPr>
        <p:spPr>
          <a:ln/>
        </p:spPr>
      </p:sp>
      <p:sp>
        <p:nvSpPr>
          <p:cNvPr id="109571"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99E4F4A1-9BB0-324B-8CA1-A709F8BF7A2A}" type="slidenum">
              <a:rPr lang="en-US" sz="1200">
                <a:latin typeface="Arial" charset="0"/>
              </a:rPr>
              <a:pPr/>
              <a:t>24</a:t>
            </a:fld>
            <a:endParaRPr lang="en-US" sz="1200">
              <a:latin typeface="Arial" charset="0"/>
            </a:endParaRPr>
          </a:p>
        </p:txBody>
      </p:sp>
      <p:sp>
        <p:nvSpPr>
          <p:cNvPr id="111618" name="Rectangle 1026"/>
          <p:cNvSpPr>
            <a:spLocks noGrp="1" noRot="1" noChangeAspect="1" noChangeArrowheads="1" noTextEdit="1"/>
          </p:cNvSpPr>
          <p:nvPr>
            <p:ph type="sldImg"/>
          </p:nvPr>
        </p:nvSpPr>
        <p:spPr>
          <a:ln/>
        </p:spPr>
      </p:sp>
      <p:sp>
        <p:nvSpPr>
          <p:cNvPr id="111619"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E77B422D-31EF-5B48-BA96-DD6F986DEAA6}" type="slidenum">
              <a:rPr lang="en-US" sz="1200">
                <a:latin typeface="Arial" charset="0"/>
              </a:rPr>
              <a:pPr/>
              <a:t>25</a:t>
            </a:fld>
            <a:endParaRPr lang="en-US" sz="1200">
              <a:latin typeface="Arial" charset="0"/>
            </a:endParaRPr>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B6B688E5-6B0D-7B42-A422-C3FDC336DAD7}" type="slidenum">
              <a:rPr lang="en-US" sz="1200">
                <a:latin typeface="Arial" charset="0"/>
              </a:rPr>
              <a:pPr/>
              <a:t>26</a:t>
            </a:fld>
            <a:endParaRPr lang="en-US" sz="1200">
              <a:latin typeface="Arial" charset="0"/>
            </a:endParaRPr>
          </a:p>
        </p:txBody>
      </p:sp>
      <p:sp>
        <p:nvSpPr>
          <p:cNvPr id="115714" name="Rectangle 2"/>
          <p:cNvSpPr>
            <a:spLocks noGrp="1" noRot="1" noChangeAspect="1" noChangeArrowheads="1"/>
          </p:cNvSpPr>
          <p:nvPr>
            <p:ph type="sldImg"/>
          </p:nvPr>
        </p:nvSpPr>
        <p:spPr>
          <a:solidFill>
            <a:srgbClr val="FFFFFF"/>
          </a:solidFill>
          <a:ln/>
        </p:spPr>
      </p:sp>
      <p:sp>
        <p:nvSpPr>
          <p:cNvPr id="11571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9F93A795-2636-0147-A0A3-594FDA9D3551}" type="slidenum">
              <a:rPr lang="en-US" sz="1200">
                <a:latin typeface="Arial" charset="0"/>
              </a:rPr>
              <a:pPr/>
              <a:t>27</a:t>
            </a:fld>
            <a:endParaRPr lang="en-US" sz="1200">
              <a:latin typeface="Arial" charset="0"/>
            </a:endParaRPr>
          </a:p>
        </p:txBody>
      </p:sp>
      <p:sp>
        <p:nvSpPr>
          <p:cNvPr id="117762" name="Rectangle 2"/>
          <p:cNvSpPr>
            <a:spLocks noGrp="1" noRot="1" noChangeAspect="1" noChangeArrowheads="1"/>
          </p:cNvSpPr>
          <p:nvPr>
            <p:ph type="sldImg"/>
          </p:nvPr>
        </p:nvSpPr>
        <p:spPr>
          <a:solidFill>
            <a:srgbClr val="FFFFFF"/>
          </a:solidFill>
          <a:ln/>
        </p:spPr>
      </p:sp>
      <p:sp>
        <p:nvSpPr>
          <p:cNvPr id="11776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E9F51537-5BC7-C740-B548-6B0C07F53923}" type="slidenum">
              <a:rPr lang="en-US" sz="1200">
                <a:latin typeface="Arial" charset="0"/>
              </a:rPr>
              <a:pPr/>
              <a:t>28</a:t>
            </a:fld>
            <a:endParaRPr lang="en-US" sz="1200">
              <a:latin typeface="Arial" charset="0"/>
            </a:endParaRPr>
          </a:p>
        </p:txBody>
      </p:sp>
      <p:sp>
        <p:nvSpPr>
          <p:cNvPr id="119810" name="Rectangle 2"/>
          <p:cNvSpPr>
            <a:spLocks noGrp="1" noRot="1" noChangeAspect="1" noChangeArrowheads="1"/>
          </p:cNvSpPr>
          <p:nvPr>
            <p:ph type="sldImg"/>
          </p:nvPr>
        </p:nvSpPr>
        <p:spPr>
          <a:solidFill>
            <a:srgbClr val="FFFFFF"/>
          </a:solidFill>
          <a:ln/>
        </p:spPr>
      </p:sp>
      <p:sp>
        <p:nvSpPr>
          <p:cNvPr id="11981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6DB52B09-4C0A-6941-8001-C5FCE54C5048}" type="slidenum">
              <a:rPr lang="en-US" sz="1200">
                <a:latin typeface="Arial" charset="0"/>
              </a:rPr>
              <a:pPr/>
              <a:t>29</a:t>
            </a:fld>
            <a:endParaRPr lang="en-US" sz="1200">
              <a:latin typeface="Arial" charset="0"/>
            </a:endParaRPr>
          </a:p>
        </p:txBody>
      </p:sp>
      <p:sp>
        <p:nvSpPr>
          <p:cNvPr id="121858" name="Rectangle 1026"/>
          <p:cNvSpPr>
            <a:spLocks noGrp="1" noRot="1" noChangeAspect="1" noChangeArrowheads="1" noTextEdit="1"/>
          </p:cNvSpPr>
          <p:nvPr>
            <p:ph type="sldImg"/>
          </p:nvPr>
        </p:nvSpPr>
        <p:spPr>
          <a:ln/>
        </p:spPr>
      </p:sp>
      <p:sp>
        <p:nvSpPr>
          <p:cNvPr id="121859"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99E67E40-6A6D-DF43-9ACF-D24D5350A51C}" type="slidenum">
              <a:rPr lang="en-US" sz="1200">
                <a:latin typeface="Arial" charset="0"/>
              </a:rPr>
              <a:pPr/>
              <a:t>3</a:t>
            </a:fld>
            <a:endParaRPr lang="en-US" sz="1200">
              <a:latin typeface="Arial" charset="0"/>
            </a:endParaRPr>
          </a:p>
        </p:txBody>
      </p:sp>
      <p:sp>
        <p:nvSpPr>
          <p:cNvPr id="68610" name="Rectangle 1026"/>
          <p:cNvSpPr>
            <a:spLocks noGrp="1" noRot="1" noChangeAspect="1" noChangeArrowheads="1" noTextEdit="1"/>
          </p:cNvSpPr>
          <p:nvPr>
            <p:ph type="sldImg"/>
          </p:nvPr>
        </p:nvSpPr>
        <p:spPr>
          <a:ln/>
        </p:spPr>
      </p:sp>
      <p:sp>
        <p:nvSpPr>
          <p:cNvPr id="68611"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Adapted from Lynne M. Thompson, </a:t>
            </a:r>
            <a:r>
              <a:rPr lang="en-US" altLang="ja-JP">
                <a:ea typeface="ＭＳ Ｐゴシック" charset="0"/>
                <a:cs typeface="ＭＳ Ｐゴシック" charset="0"/>
              </a:rPr>
              <a:t>"Christmas: The Real Deal," interview with Ray Vander Laan, </a:t>
            </a:r>
            <a:r>
              <a:rPr lang="en-US" altLang="ja-JP" i="1">
                <a:ea typeface="ＭＳ Ｐゴシック" charset="0"/>
                <a:cs typeface="ＭＳ Ｐゴシック" charset="0"/>
              </a:rPr>
              <a:t>Breakaway magazine (Dec 2003): 7-9.</a:t>
            </a:r>
            <a:endParaRPr lang="en-US">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3850C5C-D807-B64E-BB2A-4996E51C5E3C}" type="slidenum">
              <a:rPr lang="en-US" sz="1200">
                <a:latin typeface="Arial" charset="0"/>
              </a:rPr>
              <a:pPr/>
              <a:t>30</a:t>
            </a:fld>
            <a:endParaRPr lang="en-US" sz="1200">
              <a:latin typeface="Arial" charset="0"/>
            </a:endParaRPr>
          </a:p>
        </p:txBody>
      </p:sp>
      <p:sp>
        <p:nvSpPr>
          <p:cNvPr id="123906" name="Rectangle 1026"/>
          <p:cNvSpPr>
            <a:spLocks noGrp="1" noRot="1" noChangeAspect="1" noChangeArrowheads="1" noTextEdit="1"/>
          </p:cNvSpPr>
          <p:nvPr>
            <p:ph type="sldImg"/>
          </p:nvPr>
        </p:nvSpPr>
        <p:spPr>
          <a:ln/>
        </p:spPr>
      </p:sp>
      <p:sp>
        <p:nvSpPr>
          <p:cNvPr id="123907"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152DAB6B-4E3A-F242-8668-4DD2350791A0}" type="slidenum">
              <a:rPr lang="en-US" sz="1200">
                <a:latin typeface="Arial" charset="0"/>
              </a:rPr>
              <a:pPr/>
              <a:t>31</a:t>
            </a:fld>
            <a:endParaRPr lang="en-US" sz="1200">
              <a:latin typeface="Arial" charset="0"/>
            </a:endParaRPr>
          </a:p>
        </p:txBody>
      </p:sp>
      <p:sp>
        <p:nvSpPr>
          <p:cNvPr id="125954" name="Rectangle 1026"/>
          <p:cNvSpPr>
            <a:spLocks noGrp="1" noRot="1" noChangeAspect="1" noChangeArrowheads="1" noTextEdit="1"/>
          </p:cNvSpPr>
          <p:nvPr>
            <p:ph type="sldImg"/>
          </p:nvPr>
        </p:nvSpPr>
        <p:spPr>
          <a:ln/>
        </p:spPr>
      </p:sp>
      <p:sp>
        <p:nvSpPr>
          <p:cNvPr id="125955"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303F3D1-440B-BD48-BA4D-8CFC89E7736C}" type="slidenum">
              <a:rPr lang="en-US" sz="1200">
                <a:latin typeface="Arial" charset="0"/>
              </a:rPr>
              <a:pPr/>
              <a:t>32</a:t>
            </a:fld>
            <a:endParaRPr lang="en-US" sz="1200">
              <a:latin typeface="Arial" charset="0"/>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FF2B03E1-4504-334C-9036-D5D43C61B110}" type="slidenum">
              <a:rPr lang="en-US" sz="1200">
                <a:latin typeface="Arial" charset="0"/>
              </a:rPr>
              <a:pPr/>
              <a:t>33</a:t>
            </a:fld>
            <a:endParaRPr lang="en-US" sz="1200">
              <a:latin typeface="Arial" charset="0"/>
            </a:endParaRPr>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67B6C862-E9C6-754A-9193-E9BFECEE6EBB}" type="slidenum">
              <a:rPr lang="en-US" sz="1200">
                <a:latin typeface="Arial" charset="0"/>
              </a:rPr>
              <a:pPr/>
              <a:t>34</a:t>
            </a:fld>
            <a:endParaRPr lang="en-US" sz="1200">
              <a:latin typeface="Arial" charset="0"/>
            </a:endParaRPr>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9C2A9729-F38C-5442-BFB5-FEEF0BFC5AA6}" type="slidenum">
              <a:rPr lang="en-US" sz="1200">
                <a:latin typeface="Arial" charset="0"/>
              </a:rPr>
              <a:pPr/>
              <a:t>35</a:t>
            </a:fld>
            <a:endParaRPr lang="en-US" sz="1200">
              <a:latin typeface="Arial" charset="0"/>
            </a:endParaRPr>
          </a:p>
        </p:txBody>
      </p:sp>
      <p:sp>
        <p:nvSpPr>
          <p:cNvPr id="134146" name="Rectangle 1026"/>
          <p:cNvSpPr>
            <a:spLocks noGrp="1" noRot="1" noChangeAspect="1" noChangeArrowheads="1" noTextEdit="1"/>
          </p:cNvSpPr>
          <p:nvPr>
            <p:ph type="sldImg"/>
          </p:nvPr>
        </p:nvSpPr>
        <p:spPr>
          <a:ln/>
        </p:spPr>
      </p:sp>
      <p:sp>
        <p:nvSpPr>
          <p:cNvPr id="134147"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701B3C57-0E16-F549-9361-48D71A7DB106}" type="slidenum">
              <a:rPr lang="en-US" sz="1200">
                <a:latin typeface="Arial" charset="0"/>
              </a:rPr>
              <a:pPr/>
              <a:t>36</a:t>
            </a:fld>
            <a:endParaRPr lang="en-US" sz="1200">
              <a:latin typeface="Arial" charset="0"/>
            </a:endParaRPr>
          </a:p>
        </p:txBody>
      </p:sp>
      <p:sp>
        <p:nvSpPr>
          <p:cNvPr id="136194" name="Rectangle 2"/>
          <p:cNvSpPr>
            <a:spLocks noGrp="1" noRot="1" noChangeAspect="1" noChangeArrowheads="1"/>
          </p:cNvSpPr>
          <p:nvPr>
            <p:ph type="sldImg"/>
          </p:nvPr>
        </p:nvSpPr>
        <p:spPr>
          <a:solidFill>
            <a:srgbClr val="FFFFFF"/>
          </a:solidFill>
          <a:ln/>
        </p:spPr>
      </p:sp>
      <p:sp>
        <p:nvSpPr>
          <p:cNvPr id="1361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C2DC813B-3E30-3543-9604-F83AA75E2C3C}" type="slidenum">
              <a:rPr lang="en-US" sz="1200">
                <a:latin typeface="Arial" charset="0"/>
              </a:rPr>
              <a:pPr/>
              <a:t>37</a:t>
            </a:fld>
            <a:endParaRPr lang="en-US" sz="1200">
              <a:latin typeface="Arial" charset="0"/>
            </a:endParaRPr>
          </a:p>
        </p:txBody>
      </p:sp>
      <p:sp>
        <p:nvSpPr>
          <p:cNvPr id="138242" name="Rectangle 2"/>
          <p:cNvSpPr>
            <a:spLocks noGrp="1" noRot="1" noChangeAspect="1" noChangeArrowheads="1"/>
          </p:cNvSpPr>
          <p:nvPr>
            <p:ph type="sldImg"/>
          </p:nvPr>
        </p:nvSpPr>
        <p:spPr>
          <a:solidFill>
            <a:srgbClr val="FFFFFF"/>
          </a:solidFill>
          <a:ln/>
        </p:spPr>
      </p:sp>
      <p:sp>
        <p:nvSpPr>
          <p:cNvPr id="1382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80893659-56F5-B54E-918C-83F097A09EB0}" type="slidenum">
              <a:rPr lang="en-US" sz="1200">
                <a:latin typeface="Arial" charset="0"/>
              </a:rPr>
              <a:pPr/>
              <a:t>38</a:t>
            </a:fld>
            <a:endParaRPr lang="en-US" sz="1200">
              <a:latin typeface="Arial" charset="0"/>
            </a:endParaRPr>
          </a:p>
        </p:txBody>
      </p:sp>
      <p:sp>
        <p:nvSpPr>
          <p:cNvPr id="140290" name="Rectangle 1026"/>
          <p:cNvSpPr>
            <a:spLocks noGrp="1" noRot="1" noChangeAspect="1" noChangeArrowheads="1"/>
          </p:cNvSpPr>
          <p:nvPr>
            <p:ph type="sldImg"/>
          </p:nvPr>
        </p:nvSpPr>
        <p:spPr>
          <a:solidFill>
            <a:srgbClr val="FFFFFF"/>
          </a:solidFill>
          <a:ln/>
        </p:spPr>
      </p:sp>
      <p:sp>
        <p:nvSpPr>
          <p:cNvPr id="14029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4FE0FB41-7C7A-AE43-9D98-45C531EE0360}" type="slidenum">
              <a:rPr lang="en-US" sz="1200">
                <a:latin typeface="Arial" charset="0"/>
              </a:rPr>
              <a:pPr/>
              <a:t>39</a:t>
            </a:fld>
            <a:endParaRPr lang="en-US" sz="1200">
              <a:latin typeface="Arial" charset="0"/>
            </a:endParaRPr>
          </a:p>
        </p:txBody>
      </p:sp>
      <p:sp>
        <p:nvSpPr>
          <p:cNvPr id="142338" name="Rectangle 1026"/>
          <p:cNvSpPr>
            <a:spLocks noGrp="1" noRot="1" noChangeAspect="1" noChangeArrowheads="1" noTextEdit="1"/>
          </p:cNvSpPr>
          <p:nvPr>
            <p:ph type="sldImg"/>
          </p:nvPr>
        </p:nvSpPr>
        <p:spPr>
          <a:ln/>
        </p:spPr>
      </p:sp>
      <p:sp>
        <p:nvSpPr>
          <p:cNvPr id="142339"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16B86A75-D7D1-6D4A-AD5A-5FE947058B06}" type="slidenum">
              <a:rPr lang="en-US" sz="1200">
                <a:latin typeface="Arial" charset="0"/>
              </a:rPr>
              <a:pPr/>
              <a:t>4</a:t>
            </a:fld>
            <a:endParaRPr lang="en-US" sz="1200">
              <a:latin typeface="Arial" charset="0"/>
            </a:endParaRPr>
          </a:p>
        </p:txBody>
      </p:sp>
      <p:sp>
        <p:nvSpPr>
          <p:cNvPr id="70658" name="Rectangle 1026"/>
          <p:cNvSpPr>
            <a:spLocks noGrp="1" noRot="1" noChangeAspect="1" noChangeArrowheads="1"/>
          </p:cNvSpPr>
          <p:nvPr>
            <p:ph type="sldImg"/>
          </p:nvPr>
        </p:nvSpPr>
        <p:spPr>
          <a:solidFill>
            <a:srgbClr val="FFFFFF"/>
          </a:solidFill>
          <a:ln/>
        </p:spPr>
      </p:sp>
      <p:sp>
        <p:nvSpPr>
          <p:cNvPr id="70659"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Adapted from Lynne M. Thompson, </a:t>
            </a:r>
            <a:r>
              <a:rPr lang="en-US" altLang="ja-JP">
                <a:ea typeface="ＭＳ Ｐゴシック" charset="0"/>
                <a:cs typeface="ＭＳ Ｐゴシック" charset="0"/>
              </a:rPr>
              <a:t>"Christmas: The Real Deal," interview with Ray Vander Laan, </a:t>
            </a:r>
            <a:r>
              <a:rPr lang="en-US" altLang="ja-JP" i="1">
                <a:ea typeface="ＭＳ Ｐゴシック" charset="0"/>
                <a:cs typeface="ＭＳ Ｐゴシック" charset="0"/>
              </a:rPr>
              <a:t>Breakaway magazine (Dec 2003): 7-9.</a:t>
            </a:r>
            <a:endParaRPr lang="en-US">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6046A11A-0697-7143-A21F-AC53C72923DC}" type="slidenum">
              <a:rPr lang="en-US" sz="1200">
                <a:latin typeface="Arial" charset="0"/>
              </a:rPr>
              <a:pPr/>
              <a:t>40</a:t>
            </a:fld>
            <a:endParaRPr lang="en-US" sz="1200">
              <a:latin typeface="Arial" charset="0"/>
            </a:endParaRPr>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4D981BD0-F1DF-DA45-9B1B-10840CDA24E7}" type="slidenum">
              <a:rPr lang="en-US" sz="1200">
                <a:latin typeface="Arial" charset="0"/>
              </a:rPr>
              <a:pPr/>
              <a:t>41</a:t>
            </a:fld>
            <a:endParaRPr lang="en-US" sz="1200">
              <a:latin typeface="Arial" charset="0"/>
            </a:endParaRPr>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852572B9-CD64-194E-AECB-3316A9B07868}" type="slidenum">
              <a:rPr lang="en-US" sz="1200">
                <a:solidFill>
                  <a:srgbClr val="000000"/>
                </a:solidFill>
                <a:latin typeface="Arial" charset="0"/>
              </a:rPr>
              <a:pPr/>
              <a:t>42</a:t>
            </a:fld>
            <a:endParaRPr lang="en-US" sz="1200">
              <a:solidFill>
                <a:srgbClr val="000000"/>
              </a:solidFill>
              <a:latin typeface="Arial" charset="0"/>
            </a:endParaRPr>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1E12E879-190C-454C-95A9-600940CC9C4C}" type="slidenum">
              <a:rPr lang="en-US" sz="1200">
                <a:latin typeface="Arial" charset="0"/>
              </a:rPr>
              <a:pPr/>
              <a:t>43</a:t>
            </a:fld>
            <a:endParaRPr lang="en-US" sz="1200">
              <a:latin typeface="Arial" charset="0"/>
            </a:endParaRPr>
          </a:p>
        </p:txBody>
      </p:sp>
      <p:sp>
        <p:nvSpPr>
          <p:cNvPr id="150530" name="Rectangle 2"/>
          <p:cNvSpPr>
            <a:spLocks noGrp="1" noRot="1" noChangeAspect="1" noChangeArrowheads="1"/>
          </p:cNvSpPr>
          <p:nvPr>
            <p:ph type="sldImg"/>
          </p:nvPr>
        </p:nvSpPr>
        <p:spPr>
          <a:solidFill>
            <a:srgbClr val="FFFFFF"/>
          </a:solidFill>
          <a:ln/>
        </p:spPr>
      </p:sp>
      <p:sp>
        <p:nvSpPr>
          <p:cNvPr id="1505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7BF8FBBD-0662-1642-9135-0C6EE9AEC32B}" type="slidenum">
              <a:rPr lang="en-US" sz="1200">
                <a:latin typeface="Arial" charset="0"/>
              </a:rPr>
              <a:pPr/>
              <a:t>44</a:t>
            </a:fld>
            <a:endParaRPr lang="en-US" sz="1200">
              <a:latin typeface="Arial" charset="0"/>
            </a:endParaRPr>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E6492537-85B1-6641-B822-A493CE9613DF}" type="slidenum">
              <a:rPr lang="en-US" sz="1200">
                <a:latin typeface="Arial" charset="0"/>
              </a:rPr>
              <a:pPr/>
              <a:t>45</a:t>
            </a:fld>
            <a:endParaRPr lang="en-US" sz="1200">
              <a:latin typeface="Arial" charset="0"/>
            </a:endParaRPr>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D3B8885E-EDFD-834F-A860-0D927DBD6BA4}" type="slidenum">
              <a:rPr lang="en-US" sz="1200">
                <a:latin typeface="Arial" charset="0"/>
              </a:rPr>
              <a:pPr/>
              <a:t>46</a:t>
            </a:fld>
            <a:endParaRPr lang="en-US" sz="1200">
              <a:latin typeface="Arial" charset="0"/>
            </a:endParaRPr>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3B68AD53-F010-5D41-814C-69E9F8A26EB5}" type="slidenum">
              <a:rPr lang="en-US" sz="1200">
                <a:latin typeface="Arial" charset="0"/>
              </a:rPr>
              <a:pPr/>
              <a:t>47</a:t>
            </a:fld>
            <a:endParaRPr lang="en-US" sz="1200">
              <a:latin typeface="Arial" charset="0"/>
            </a:endParaRPr>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F7E03C1A-7CA7-0043-83D4-9BE758C89D1B}" type="slidenum">
              <a:rPr lang="en-US" sz="1200">
                <a:latin typeface="Arial" charset="0"/>
              </a:rPr>
              <a:pPr/>
              <a:t>48</a:t>
            </a:fld>
            <a:endParaRPr lang="en-US" sz="1200">
              <a:latin typeface="Arial" charset="0"/>
            </a:endParaRPr>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456EA9E-8E43-7048-9095-C4AA4F0C50DA}" type="slidenum">
              <a:rPr lang="en-US" sz="1200">
                <a:latin typeface="Arial" charset="0"/>
              </a:rPr>
              <a:pPr/>
              <a:t>49</a:t>
            </a:fld>
            <a:endParaRPr lang="en-US" sz="1200">
              <a:latin typeface="Arial" charset="0"/>
            </a:endParaRPr>
          </a:p>
        </p:txBody>
      </p:sp>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CA42717C-B311-064C-80D9-96A8A3E73BC1}" type="slidenum">
              <a:rPr lang="en-US" sz="1200">
                <a:latin typeface="Arial" charset="0"/>
              </a:rPr>
              <a:pPr/>
              <a:t>5</a:t>
            </a:fld>
            <a:endParaRPr lang="en-US" sz="1200">
              <a:latin typeface="Arial" charset="0"/>
            </a:endParaRPr>
          </a:p>
        </p:txBody>
      </p:sp>
      <p:sp>
        <p:nvSpPr>
          <p:cNvPr id="72706" name="Rectangle 2"/>
          <p:cNvSpPr>
            <a:spLocks noGrp="1" noRot="1" noChangeAspect="1" noChangeArrowheads="1"/>
          </p:cNvSpPr>
          <p:nvPr>
            <p:ph type="sldImg"/>
          </p:nvPr>
        </p:nvSpPr>
        <p:spPr>
          <a:solidFill>
            <a:srgbClr val="FFFFFF"/>
          </a:solidFill>
          <a:ln/>
        </p:spPr>
      </p:sp>
      <p:sp>
        <p:nvSpPr>
          <p:cNvPr id="7270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Adapted from Lynne M. Thompson, </a:t>
            </a:r>
            <a:r>
              <a:rPr lang="en-US" altLang="ja-JP">
                <a:ea typeface="ＭＳ Ｐゴシック" charset="0"/>
                <a:cs typeface="ＭＳ Ｐゴシック" charset="0"/>
              </a:rPr>
              <a:t>"Christmas: The Real Deal," interview with Ray Vander Laan, </a:t>
            </a:r>
            <a:r>
              <a:rPr lang="en-US" altLang="ja-JP" i="1">
                <a:ea typeface="ＭＳ Ｐゴシック" charset="0"/>
                <a:cs typeface="ＭＳ Ｐゴシック" charset="0"/>
              </a:rPr>
              <a:t>Breakaway magazine (Dec 2003): 7-9.</a:t>
            </a:r>
            <a:endParaRPr lang="en-US">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70584779-181A-B648-969D-6691D02073FA}" type="slidenum">
              <a:rPr lang="en-US" sz="1200">
                <a:latin typeface="Arial" charset="0"/>
              </a:rPr>
              <a:pPr/>
              <a:t>50</a:t>
            </a:fld>
            <a:endParaRPr lang="en-US" sz="1200">
              <a:latin typeface="Arial" charset="0"/>
            </a:endParaRPr>
          </a:p>
        </p:txBody>
      </p:sp>
      <p:sp>
        <p:nvSpPr>
          <p:cNvPr id="164866"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8874AB48-4C55-1146-B02B-0C17ED4C9F5B}" type="slidenum">
              <a:rPr lang="en-US" sz="1200">
                <a:latin typeface="Arial" charset="0"/>
              </a:rPr>
              <a:pPr/>
              <a:t>51</a:t>
            </a:fld>
            <a:endParaRPr lang="en-US" sz="1200">
              <a:latin typeface="Arial" charset="0"/>
            </a:endParaRPr>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B4E7AF2B-1747-F940-B5E0-B4307946436B}" type="slidenum">
              <a:rPr lang="en-US" sz="1200">
                <a:latin typeface="Arial" charset="0"/>
              </a:rPr>
              <a:pPr/>
              <a:t>52</a:t>
            </a:fld>
            <a:endParaRPr lang="en-US" sz="1200">
              <a:latin typeface="Arial" charset="0"/>
            </a:endParaRPr>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6D4D1061-6041-E947-B3D0-5A88AEB1A820}" type="slidenum">
              <a:rPr lang="en-US" sz="1200">
                <a:latin typeface="Arial" charset="0"/>
              </a:rPr>
              <a:pPr/>
              <a:t>53</a:t>
            </a:fld>
            <a:endParaRPr lang="en-US" sz="1200">
              <a:latin typeface="Arial" charset="0"/>
            </a:endParaRPr>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7786CD7B-BF52-7949-B11D-F960059D8849}" type="slidenum">
              <a:rPr lang="en-US" sz="1200">
                <a:latin typeface="Arial" charset="0"/>
              </a:rPr>
              <a:pPr/>
              <a:t>54</a:t>
            </a:fld>
            <a:endParaRPr lang="en-US" sz="1200">
              <a:latin typeface="Arial" charset="0"/>
            </a:endParaRPr>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77822C38-B6B4-FC4B-A7B1-3604074DA54B}" type="slidenum">
              <a:rPr lang="en-US" sz="1200">
                <a:latin typeface="Arial" charset="0"/>
              </a:rPr>
              <a:pPr/>
              <a:t>55</a:t>
            </a:fld>
            <a:endParaRPr lang="en-US" sz="1200">
              <a:latin typeface="Arial" charset="0"/>
            </a:endParaRPr>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56</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sz="1200" b="0" dirty="0" smtClean="0">
                <a:solidFill>
                  <a:srgbClr val="FFFFFF"/>
                </a:solidFill>
                <a:latin typeface="Arial" charset="0"/>
                <a:ea typeface="ＭＳ Ｐゴシック" charset="0"/>
              </a:rPr>
              <a:t>NT Backgrounds (</a:t>
            </a:r>
            <a:r>
              <a:rPr lang="en-US" sz="1200" b="0" dirty="0" err="1" smtClean="0">
                <a:solidFill>
                  <a:srgbClr val="FFFFFF"/>
                </a:solidFill>
                <a:latin typeface="Arial" charset="0"/>
                <a:ea typeface="ＭＳ Ｐゴシック" charset="0"/>
              </a:rPr>
              <a:t>nb</a:t>
            </a:r>
            <a:r>
              <a:rPr lang="en-US" sz="1200" b="0" dirty="0" smtClean="0">
                <a:solidFill>
                  <a:srgbClr val="FFFFFF"/>
                </a:solidFill>
                <a:latin typeface="Arial" charset="0"/>
                <a:ea typeface="ＭＳ Ｐゴシック" charset="0"/>
              </a:rPr>
              <a:t>)</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fld id="{211D233A-9151-1040-B2E6-EC62060EB90E}" type="slidenum">
              <a:rPr lang="en-US" sz="1200">
                <a:solidFill>
                  <a:prstClr val="black"/>
                </a:solidFill>
                <a:latin typeface="Arial" charset="0"/>
              </a:rPr>
              <a:pPr/>
              <a:t>57</a:t>
            </a:fld>
            <a:endParaRPr lang="en-US" sz="1200">
              <a:solidFill>
                <a:prstClr val="black"/>
              </a:solidFill>
              <a:latin typeface="Arial" charset="0"/>
            </a:endParaRPr>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B109BFD-0736-E144-88F2-E8AB8B097B20}" type="slidenum">
              <a:rPr lang="en-US" sz="1200">
                <a:latin typeface="Arial" charset="0"/>
              </a:rPr>
              <a:pPr/>
              <a:t>6</a:t>
            </a:fld>
            <a:endParaRPr lang="en-US" sz="1200">
              <a:latin typeface="Arial" charset="0"/>
            </a:endParaRPr>
          </a:p>
        </p:txBody>
      </p:sp>
      <p:sp>
        <p:nvSpPr>
          <p:cNvPr id="74754" name="Rectangle 2"/>
          <p:cNvSpPr>
            <a:spLocks noGrp="1" noRot="1" noChangeAspect="1" noChangeArrowheads="1"/>
          </p:cNvSpPr>
          <p:nvPr>
            <p:ph type="sldImg"/>
          </p:nvPr>
        </p:nvSpPr>
        <p:spPr>
          <a:solidFill>
            <a:srgbClr val="FFFFFF"/>
          </a:solidFill>
          <a:ln/>
        </p:spPr>
      </p:sp>
      <p:sp>
        <p:nvSpPr>
          <p:cNvPr id="7475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Adapted from Lynne M. Thompson, </a:t>
            </a:r>
            <a:r>
              <a:rPr lang="en-US" altLang="ja-JP">
                <a:ea typeface="ＭＳ Ｐゴシック" charset="0"/>
                <a:cs typeface="ＭＳ Ｐゴシック" charset="0"/>
              </a:rPr>
              <a:t>"Christmas: The Real Deal," interview with Ray Vander Laan, </a:t>
            </a:r>
            <a:r>
              <a:rPr lang="en-US" altLang="ja-JP" i="1">
                <a:ea typeface="ＭＳ Ｐゴシック" charset="0"/>
                <a:cs typeface="ＭＳ Ｐゴシック" charset="0"/>
              </a:rPr>
              <a:t>Breakaway magazine (Dec 2003): 7-9.</a:t>
            </a:r>
            <a:endParaRPr lang="en-US">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B100D1F4-27F3-C248-97FC-50FC2919E8D8}" type="slidenum">
              <a:rPr lang="en-US" sz="1200">
                <a:latin typeface="Arial" charset="0"/>
              </a:rPr>
              <a:pPr/>
              <a:t>7</a:t>
            </a:fld>
            <a:endParaRPr lang="en-US" sz="1200">
              <a:latin typeface="Arial" charset="0"/>
            </a:endParaRPr>
          </a:p>
        </p:txBody>
      </p:sp>
      <p:sp>
        <p:nvSpPr>
          <p:cNvPr id="76802" name="Rectangle 2"/>
          <p:cNvSpPr>
            <a:spLocks noGrp="1" noRot="1" noChangeAspect="1" noChangeArrowheads="1"/>
          </p:cNvSpPr>
          <p:nvPr>
            <p:ph type="sldImg"/>
          </p:nvPr>
        </p:nvSpPr>
        <p:spPr>
          <a:solidFill>
            <a:srgbClr val="FFFFFF"/>
          </a:solidFill>
          <a:ln/>
        </p:spPr>
      </p:sp>
      <p:sp>
        <p:nvSpPr>
          <p:cNvPr id="7680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Adapted from Lynne M. Thompson, </a:t>
            </a:r>
            <a:r>
              <a:rPr lang="en-US" altLang="ja-JP">
                <a:ea typeface="ＭＳ Ｐゴシック" charset="0"/>
                <a:cs typeface="ＭＳ Ｐゴシック" charset="0"/>
              </a:rPr>
              <a:t>"Christmas: The Real Deal," interview with Ray Vander Laan, </a:t>
            </a:r>
            <a:r>
              <a:rPr lang="en-US" altLang="ja-JP" i="1">
                <a:ea typeface="ＭＳ Ｐゴシック" charset="0"/>
                <a:cs typeface="ＭＳ Ｐゴシック" charset="0"/>
              </a:rPr>
              <a:t>Breakaway magazine (Dec 2003): 7-9.</a:t>
            </a:r>
            <a:endParaRPr lang="en-US">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14C79384-12BA-5A49-B029-B90DFBD554B1}" type="slidenum">
              <a:rPr lang="en-US" sz="1200">
                <a:latin typeface="Arial" charset="0"/>
              </a:rPr>
              <a:pPr/>
              <a:t>8</a:t>
            </a:fld>
            <a:endParaRPr lang="en-US" sz="1200">
              <a:latin typeface="Arial" charset="0"/>
            </a:endParaRPr>
          </a:p>
        </p:txBody>
      </p:sp>
      <p:sp>
        <p:nvSpPr>
          <p:cNvPr id="78850" name="Rectangle 2"/>
          <p:cNvSpPr>
            <a:spLocks noGrp="1" noRot="1" noChangeAspect="1" noChangeArrowheads="1"/>
          </p:cNvSpPr>
          <p:nvPr>
            <p:ph type="sldImg"/>
          </p:nvPr>
        </p:nvSpPr>
        <p:spPr>
          <a:solidFill>
            <a:srgbClr val="FFFFFF"/>
          </a:solidFill>
          <a:ln/>
        </p:spPr>
      </p:sp>
      <p:sp>
        <p:nvSpPr>
          <p:cNvPr id="7885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Adapted from Lynne M. Thompson, </a:t>
            </a:r>
            <a:r>
              <a:rPr lang="en-US" altLang="ja-JP">
                <a:ea typeface="ＭＳ Ｐゴシック" charset="0"/>
                <a:cs typeface="ＭＳ Ｐゴシック" charset="0"/>
              </a:rPr>
              <a:t>"Christmas: The Real Deal," interview with Ray Vander Laan, </a:t>
            </a:r>
            <a:r>
              <a:rPr lang="en-US" altLang="ja-JP" i="1">
                <a:ea typeface="ＭＳ Ｐゴシック" charset="0"/>
                <a:cs typeface="ＭＳ Ｐゴシック" charset="0"/>
              </a:rPr>
              <a:t>Breakaway magazine (Dec 2003): 7-9.</a:t>
            </a:r>
            <a:endParaRPr lang="en-US">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CC59E7F3-E51E-B347-8135-34724A0643DA}" type="slidenum">
              <a:rPr lang="en-US" sz="1200">
                <a:latin typeface="Arial" charset="0"/>
              </a:rPr>
              <a:pPr/>
              <a:t>9</a:t>
            </a:fld>
            <a:endParaRPr lang="en-US" sz="1200">
              <a:latin typeface="Arial" charset="0"/>
            </a:endParaRPr>
          </a:p>
        </p:txBody>
      </p:sp>
      <p:sp>
        <p:nvSpPr>
          <p:cNvPr id="80898" name="Rectangle 2"/>
          <p:cNvSpPr>
            <a:spLocks noGrp="1" noRot="1" noChangeAspect="1" noChangeArrowheads="1"/>
          </p:cNvSpPr>
          <p:nvPr>
            <p:ph type="sldImg"/>
          </p:nvPr>
        </p:nvSpPr>
        <p:spPr>
          <a:solidFill>
            <a:srgbClr val="FFFFFF"/>
          </a:solidFill>
          <a:ln/>
        </p:spPr>
      </p:sp>
      <p:sp>
        <p:nvSpPr>
          <p:cNvPr id="808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Adapted from Lynne M. Thompson, </a:t>
            </a:r>
            <a:r>
              <a:rPr lang="en-US" altLang="ja-JP">
                <a:ea typeface="ＭＳ Ｐゴシック" charset="0"/>
                <a:cs typeface="ＭＳ Ｐゴシック" charset="0"/>
              </a:rPr>
              <a:t>"Christmas: The Real Deal," interview with Ray Vander Laan, </a:t>
            </a:r>
            <a:r>
              <a:rPr lang="en-US" altLang="ja-JP" i="1">
                <a:ea typeface="ＭＳ Ｐゴシック" charset="0"/>
                <a:cs typeface="ＭＳ Ｐゴシック" charset="0"/>
              </a:rPr>
              <a:t>Breakaway magazine (Dec 2003): 7-9.</a:t>
            </a:r>
            <a:endParaRPr lang="en-US">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p>
          </p:txBody>
        </p:sp>
      </p:grpSp>
      <p:sp>
        <p:nvSpPr>
          <p:cNvPr id="17447" name="Rectangle 39"/>
          <p:cNvSpPr>
            <a:spLocks noGrp="1" noChangeArrowheads="1"/>
          </p:cNvSpPr>
          <p:nvPr>
            <p:ph type="subTitle"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17448"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a:lvl1pPr>
          </a:lstStyle>
          <a:p>
            <a:pPr>
              <a:defRPr/>
            </a:pPr>
            <a:fld id="{B2B3F5F7-85F5-334D-81CC-DB9497009F29}" type="slidenum">
              <a:rPr lang="en-US"/>
              <a:pPr>
                <a:defRPr/>
              </a:pPr>
              <a:t>‹#›</a:t>
            </a:fld>
            <a:endParaRPr lang="en-US"/>
          </a:p>
        </p:txBody>
      </p:sp>
    </p:spTree>
    <p:extLst>
      <p:ext uri="{BB962C8B-B14F-4D97-AF65-F5344CB8AC3E}">
        <p14:creationId xmlns:p14="http://schemas.microsoft.com/office/powerpoint/2010/main" val="1658025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3A66F971-F72B-364C-8F34-2EFB50F0D3D6}" type="slidenum">
              <a:rPr lang="en-US"/>
              <a:pPr>
                <a:defRPr/>
              </a:pPr>
              <a:t>‹#›</a:t>
            </a:fld>
            <a:endParaRPr lang="en-US"/>
          </a:p>
        </p:txBody>
      </p:sp>
    </p:spTree>
    <p:extLst>
      <p:ext uri="{BB962C8B-B14F-4D97-AF65-F5344CB8AC3E}">
        <p14:creationId xmlns:p14="http://schemas.microsoft.com/office/powerpoint/2010/main" val="20806537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6F1607C6-A286-8442-8194-BC2D30A3DE9C}" type="slidenum">
              <a:rPr lang="en-US"/>
              <a:pPr>
                <a:defRPr/>
              </a:pPr>
              <a:t>‹#›</a:t>
            </a:fld>
            <a:endParaRPr lang="en-US"/>
          </a:p>
        </p:txBody>
      </p:sp>
    </p:spTree>
    <p:extLst>
      <p:ext uri="{BB962C8B-B14F-4D97-AF65-F5344CB8AC3E}">
        <p14:creationId xmlns:p14="http://schemas.microsoft.com/office/powerpoint/2010/main" val="452470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p>
          </p:txBody>
        </p:sp>
        <p:sp>
          <p:nvSpPr>
            <p:cNvPr id="12" name="Freeform 23"/>
            <p:cNvSpPr>
              <a:spLocks/>
            </p:cNvSpPr>
            <p:nvPr/>
          </p:nvSpPr>
          <p:spPr bwMode="hidden">
            <a:xfrm>
              <a:off x="5041" y="0"/>
              <a:ext cx="719" cy="845"/>
            </a:xfrm>
            <a:custGeom>
              <a:avLst/>
              <a:gdLst>
                <a:gd name="T0" fmla="*/ 725 w 717"/>
                <a:gd name="T1" fmla="*/ 845 h 845"/>
                <a:gd name="T2" fmla="*/ 725 w 717"/>
                <a:gd name="T3" fmla="*/ 821 h 845"/>
                <a:gd name="T4" fmla="*/ 582 w 717"/>
                <a:gd name="T5" fmla="*/ 605 h 845"/>
                <a:gd name="T6" fmla="*/ 410 w 717"/>
                <a:gd name="T7" fmla="*/ 396 h 845"/>
                <a:gd name="T8" fmla="*/ 225 w 717"/>
                <a:gd name="T9" fmla="*/ 192 h 845"/>
                <a:gd name="T10" fmla="*/ 17 w 717"/>
                <a:gd name="T11" fmla="*/ 0 h 845"/>
                <a:gd name="T12" fmla="*/ 0 w 717"/>
                <a:gd name="T13" fmla="*/ 0 h 845"/>
                <a:gd name="T14" fmla="*/ 213 w 717"/>
                <a:gd name="T15" fmla="*/ 198 h 845"/>
                <a:gd name="T16" fmla="*/ 404 w 717"/>
                <a:gd name="T17" fmla="*/ 408 h 845"/>
                <a:gd name="T18" fmla="*/ 576 w 717"/>
                <a:gd name="T19" fmla="*/ 623 h 845"/>
                <a:gd name="T20" fmla="*/ 725 w 717"/>
                <a:gd name="T21" fmla="*/ 845 h 845"/>
                <a:gd name="T22" fmla="*/ 725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24"/>
            <p:cNvSpPr>
              <a:spLocks/>
            </p:cNvSpPr>
            <p:nvPr/>
          </p:nvSpPr>
          <p:spPr bwMode="hidden">
            <a:xfrm>
              <a:off x="5352" y="0"/>
              <a:ext cx="408" cy="414"/>
            </a:xfrm>
            <a:custGeom>
              <a:avLst/>
              <a:gdLst>
                <a:gd name="T0" fmla="*/ 411 w 407"/>
                <a:gd name="T1" fmla="*/ 414 h 414"/>
                <a:gd name="T2" fmla="*/ 411 w 407"/>
                <a:gd name="T3" fmla="*/ 396 h 414"/>
                <a:gd name="T4" fmla="*/ 226 w 407"/>
                <a:gd name="T5" fmla="*/ 192 h 414"/>
                <a:gd name="T6" fmla="*/ 12 w 407"/>
                <a:gd name="T7" fmla="*/ 0 h 414"/>
                <a:gd name="T8" fmla="*/ 0 w 407"/>
                <a:gd name="T9" fmla="*/ 0 h 414"/>
                <a:gd name="T10" fmla="*/ 108 w 407"/>
                <a:gd name="T11" fmla="*/ 102 h 414"/>
                <a:gd name="T12" fmla="*/ 220 w 407"/>
                <a:gd name="T13" fmla="*/ 204 h 414"/>
                <a:gd name="T14" fmla="*/ 411 w 407"/>
                <a:gd name="T15" fmla="*/ 414 h 414"/>
                <a:gd name="T16" fmla="*/ 411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p>
          </p:txBody>
        </p:sp>
        <p:sp>
          <p:nvSpPr>
            <p:cNvPr id="15" name="Freeform 26"/>
            <p:cNvSpPr>
              <a:spLocks/>
            </p:cNvSpPr>
            <p:nvPr/>
          </p:nvSpPr>
          <p:spPr bwMode="hidden">
            <a:xfrm>
              <a:off x="6" y="0"/>
              <a:ext cx="588" cy="599"/>
            </a:xfrm>
            <a:custGeom>
              <a:avLst/>
              <a:gdLst>
                <a:gd name="T0" fmla="*/ 594 w 586"/>
                <a:gd name="T1" fmla="*/ 0 h 599"/>
                <a:gd name="T2" fmla="*/ 576 w 586"/>
                <a:gd name="T3" fmla="*/ 0 h 599"/>
                <a:gd name="T4" fmla="*/ 411 w 586"/>
                <a:gd name="T5" fmla="*/ 132 h 599"/>
                <a:gd name="T6" fmla="*/ 261 w 586"/>
                <a:gd name="T7" fmla="*/ 270 h 599"/>
                <a:gd name="T8" fmla="*/ 120 w 586"/>
                <a:gd name="T9" fmla="*/ 420 h 599"/>
                <a:gd name="T10" fmla="*/ 0 w 586"/>
                <a:gd name="T11" fmla="*/ 575 h 599"/>
                <a:gd name="T12" fmla="*/ 0 w 586"/>
                <a:gd name="T13" fmla="*/ 599 h 599"/>
                <a:gd name="T14" fmla="*/ 120 w 586"/>
                <a:gd name="T15" fmla="*/ 432 h 599"/>
                <a:gd name="T16" fmla="*/ 261 w 586"/>
                <a:gd name="T17" fmla="*/ 282 h 599"/>
                <a:gd name="T18" fmla="*/ 417 w 586"/>
                <a:gd name="T19" fmla="*/ 138 h 599"/>
                <a:gd name="T20" fmla="*/ 594 w 586"/>
                <a:gd name="T21" fmla="*/ 0 h 599"/>
                <a:gd name="T22" fmla="*/ 594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27"/>
            <p:cNvSpPr>
              <a:spLocks/>
            </p:cNvSpPr>
            <p:nvPr/>
          </p:nvSpPr>
          <p:spPr bwMode="hidden">
            <a:xfrm>
              <a:off x="6" y="0"/>
              <a:ext cx="270" cy="252"/>
            </a:xfrm>
            <a:custGeom>
              <a:avLst/>
              <a:gdLst>
                <a:gd name="T0" fmla="*/ 273 w 269"/>
                <a:gd name="T1" fmla="*/ 0 h 252"/>
                <a:gd name="T2" fmla="*/ 255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3 w 269"/>
                <a:gd name="T15" fmla="*/ 0 h 252"/>
                <a:gd name="T16" fmla="*/ 273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86407"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186408" name="Rectangle 40"/>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41" name="Rectangle 41"/>
          <p:cNvSpPr>
            <a:spLocks noGrp="1" noChangeArrowheads="1"/>
          </p:cNvSpPr>
          <p:nvPr>
            <p:ph type="dt" sz="quarter" idx="10"/>
          </p:nvPr>
        </p:nvSpPr>
        <p:spPr/>
        <p:txBody>
          <a:bodyPr/>
          <a:lstStyle>
            <a:lvl1pPr>
              <a:defRPr/>
            </a:lvl1pPr>
          </a:lstStyle>
          <a:p>
            <a:pPr>
              <a:defRPr/>
            </a:pPr>
            <a:endParaRPr lang="en-US"/>
          </a:p>
        </p:txBody>
      </p:sp>
      <p:sp>
        <p:nvSpPr>
          <p:cNvPr id="42" name="Rectangle 42"/>
          <p:cNvSpPr>
            <a:spLocks noGrp="1" noChangeArrowheads="1"/>
          </p:cNvSpPr>
          <p:nvPr>
            <p:ph type="ftr" sz="quarter" idx="11"/>
          </p:nvPr>
        </p:nvSpPr>
        <p:spPr/>
        <p:txBody>
          <a:bodyPr/>
          <a:lstStyle>
            <a:lvl1pPr>
              <a:defRPr/>
            </a:lvl1pPr>
          </a:lstStyle>
          <a:p>
            <a:pPr>
              <a:defRPr/>
            </a:pPr>
            <a:endParaRPr lang="en-US"/>
          </a:p>
        </p:txBody>
      </p:sp>
      <p:sp>
        <p:nvSpPr>
          <p:cNvPr id="43" name="Rectangle 43"/>
          <p:cNvSpPr>
            <a:spLocks noGrp="1" noChangeArrowheads="1"/>
          </p:cNvSpPr>
          <p:nvPr>
            <p:ph type="sldNum" sz="quarter" idx="12"/>
          </p:nvPr>
        </p:nvSpPr>
        <p:spPr/>
        <p:txBody>
          <a:bodyPr/>
          <a:lstStyle>
            <a:lvl1pPr>
              <a:defRPr/>
            </a:lvl1pPr>
          </a:lstStyle>
          <a:p>
            <a:pPr>
              <a:defRPr/>
            </a:pPr>
            <a:fld id="{1AE3910B-4784-7440-B8D5-B1AE98EFD07B}" type="slidenum">
              <a:rPr lang="en-US"/>
              <a:pPr>
                <a:defRPr/>
              </a:pPr>
              <a:t>‹#›</a:t>
            </a:fld>
            <a:endParaRPr lang="en-US"/>
          </a:p>
        </p:txBody>
      </p:sp>
    </p:spTree>
    <p:extLst>
      <p:ext uri="{BB962C8B-B14F-4D97-AF65-F5344CB8AC3E}">
        <p14:creationId xmlns:p14="http://schemas.microsoft.com/office/powerpoint/2010/main" val="30981808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E195F259-F6BA-A443-866E-08B6D8B9903F}" type="slidenum">
              <a:rPr lang="en-US"/>
              <a:pPr>
                <a:defRPr/>
              </a:pPr>
              <a:t>‹#›</a:t>
            </a:fld>
            <a:endParaRPr lang="en-US"/>
          </a:p>
        </p:txBody>
      </p:sp>
    </p:spTree>
    <p:extLst>
      <p:ext uri="{BB962C8B-B14F-4D97-AF65-F5344CB8AC3E}">
        <p14:creationId xmlns:p14="http://schemas.microsoft.com/office/powerpoint/2010/main" val="39862309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ADAEC1E7-1638-DC43-87A2-36D0499B9B3E}" type="slidenum">
              <a:rPr lang="en-US"/>
              <a:pPr>
                <a:defRPr/>
              </a:pPr>
              <a:t>‹#›</a:t>
            </a:fld>
            <a:endParaRPr lang="en-US"/>
          </a:p>
        </p:txBody>
      </p:sp>
    </p:spTree>
    <p:extLst>
      <p:ext uri="{BB962C8B-B14F-4D97-AF65-F5344CB8AC3E}">
        <p14:creationId xmlns:p14="http://schemas.microsoft.com/office/powerpoint/2010/main" val="22769292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F2AFF9EA-0768-0540-9F4D-458F6EAD9CA8}" type="slidenum">
              <a:rPr lang="en-US"/>
              <a:pPr>
                <a:defRPr/>
              </a:pPr>
              <a:t>‹#›</a:t>
            </a:fld>
            <a:endParaRPr lang="en-US"/>
          </a:p>
        </p:txBody>
      </p:sp>
    </p:spTree>
    <p:extLst>
      <p:ext uri="{BB962C8B-B14F-4D97-AF65-F5344CB8AC3E}">
        <p14:creationId xmlns:p14="http://schemas.microsoft.com/office/powerpoint/2010/main" val="36485399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1"/>
          <p:cNvSpPr>
            <a:spLocks noGrp="1" noChangeArrowheads="1"/>
          </p:cNvSpPr>
          <p:nvPr>
            <p:ph type="ftr" sz="quarter" idx="11"/>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nvPr>
        </p:nvSpPr>
        <p:spPr>
          <a:ln/>
        </p:spPr>
        <p:txBody>
          <a:bodyPr/>
          <a:lstStyle>
            <a:lvl1pPr>
              <a:defRPr/>
            </a:lvl1pPr>
          </a:lstStyle>
          <a:p>
            <a:pPr>
              <a:defRPr/>
            </a:pPr>
            <a:fld id="{B8A56D17-4510-E549-9F05-1B7B9E0815A0}" type="slidenum">
              <a:rPr lang="en-US"/>
              <a:pPr>
                <a:defRPr/>
              </a:pPr>
              <a:t>‹#›</a:t>
            </a:fld>
            <a:endParaRPr lang="en-US"/>
          </a:p>
        </p:txBody>
      </p:sp>
    </p:spTree>
    <p:extLst>
      <p:ext uri="{BB962C8B-B14F-4D97-AF65-F5344CB8AC3E}">
        <p14:creationId xmlns:p14="http://schemas.microsoft.com/office/powerpoint/2010/main" val="30763151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E56B6287-4693-9A49-8260-78942824A45D}" type="slidenum">
              <a:rPr lang="en-US"/>
              <a:pPr>
                <a:defRPr/>
              </a:pPr>
              <a:t>‹#›</a:t>
            </a:fld>
            <a:endParaRPr lang="en-US"/>
          </a:p>
        </p:txBody>
      </p:sp>
    </p:spTree>
    <p:extLst>
      <p:ext uri="{BB962C8B-B14F-4D97-AF65-F5344CB8AC3E}">
        <p14:creationId xmlns:p14="http://schemas.microsoft.com/office/powerpoint/2010/main" val="20763991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p>
        </p:txBody>
      </p:sp>
      <p:sp>
        <p:nvSpPr>
          <p:cNvPr id="3" name="Rectangle 41"/>
          <p:cNvSpPr>
            <a:spLocks noGrp="1" noChangeArrowheads="1"/>
          </p:cNvSpPr>
          <p:nvPr>
            <p:ph type="ftr" sz="quarter" idx="11"/>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nvPr>
        </p:nvSpPr>
        <p:spPr>
          <a:ln/>
        </p:spPr>
        <p:txBody>
          <a:bodyPr/>
          <a:lstStyle>
            <a:lvl1pPr>
              <a:defRPr/>
            </a:lvl1pPr>
          </a:lstStyle>
          <a:p>
            <a:pPr>
              <a:defRPr/>
            </a:pPr>
            <a:fld id="{1C08BBAF-C65A-914D-80DA-3A85DE81F402}" type="slidenum">
              <a:rPr lang="en-US"/>
              <a:pPr>
                <a:defRPr/>
              </a:pPr>
              <a:t>‹#›</a:t>
            </a:fld>
            <a:endParaRPr lang="en-US"/>
          </a:p>
        </p:txBody>
      </p:sp>
    </p:spTree>
    <p:extLst>
      <p:ext uri="{BB962C8B-B14F-4D97-AF65-F5344CB8AC3E}">
        <p14:creationId xmlns:p14="http://schemas.microsoft.com/office/powerpoint/2010/main" val="30810895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08C6BCC7-56CF-7940-9B03-91F8A3B1A85C}" type="slidenum">
              <a:rPr lang="en-US"/>
              <a:pPr>
                <a:defRPr/>
              </a:pPr>
              <a:t>‹#›</a:t>
            </a:fld>
            <a:endParaRPr lang="en-US"/>
          </a:p>
        </p:txBody>
      </p:sp>
    </p:spTree>
    <p:extLst>
      <p:ext uri="{BB962C8B-B14F-4D97-AF65-F5344CB8AC3E}">
        <p14:creationId xmlns:p14="http://schemas.microsoft.com/office/powerpoint/2010/main" val="3009317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13B11FA3-7189-8E45-A346-0C967EBC7666}" type="slidenum">
              <a:rPr lang="en-US"/>
              <a:pPr>
                <a:defRPr/>
              </a:pPr>
              <a:t>‹#›</a:t>
            </a:fld>
            <a:endParaRPr lang="en-US"/>
          </a:p>
        </p:txBody>
      </p:sp>
    </p:spTree>
    <p:extLst>
      <p:ext uri="{BB962C8B-B14F-4D97-AF65-F5344CB8AC3E}">
        <p14:creationId xmlns:p14="http://schemas.microsoft.com/office/powerpoint/2010/main" val="42173517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A09AE590-F215-EF4D-8584-AB2212AA8A8E}" type="slidenum">
              <a:rPr lang="en-US"/>
              <a:pPr>
                <a:defRPr/>
              </a:pPr>
              <a:t>‹#›</a:t>
            </a:fld>
            <a:endParaRPr lang="en-US"/>
          </a:p>
        </p:txBody>
      </p:sp>
    </p:spTree>
    <p:extLst>
      <p:ext uri="{BB962C8B-B14F-4D97-AF65-F5344CB8AC3E}">
        <p14:creationId xmlns:p14="http://schemas.microsoft.com/office/powerpoint/2010/main" val="12486122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CF834B1F-8B8A-F945-9EA7-C398560D8D5A}" type="slidenum">
              <a:rPr lang="en-US"/>
              <a:pPr>
                <a:defRPr/>
              </a:pPr>
              <a:t>‹#›</a:t>
            </a:fld>
            <a:endParaRPr lang="en-US"/>
          </a:p>
        </p:txBody>
      </p:sp>
    </p:spTree>
    <p:extLst>
      <p:ext uri="{BB962C8B-B14F-4D97-AF65-F5344CB8AC3E}">
        <p14:creationId xmlns:p14="http://schemas.microsoft.com/office/powerpoint/2010/main" val="34728168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E0A9F7E0-3596-1D41-8CBA-22DC7A3D5D30}" type="slidenum">
              <a:rPr lang="en-US"/>
              <a:pPr>
                <a:defRPr/>
              </a:pPr>
              <a:t>‹#›</a:t>
            </a:fld>
            <a:endParaRPr lang="en-US"/>
          </a:p>
        </p:txBody>
      </p:sp>
    </p:spTree>
    <p:extLst>
      <p:ext uri="{BB962C8B-B14F-4D97-AF65-F5344CB8AC3E}">
        <p14:creationId xmlns:p14="http://schemas.microsoft.com/office/powerpoint/2010/main" val="9285895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59875" cy="6858000"/>
            <a:chOff x="0" y="0"/>
            <a:chExt cx="5770" cy="4320"/>
          </a:xfrm>
        </p:grpSpPr>
        <p:sp>
          <p:nvSpPr>
            <p:cNvPr id="5" name="Rectangle 1027"/>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p>
          </p:txBody>
        </p:sp>
        <p:sp>
          <p:nvSpPr>
            <p:cNvPr id="6" name="Rectangle 1028"/>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 name="Rectangle 1029"/>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 name="Rectangle 1030"/>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Rectangle 1031"/>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Rectangle 1032"/>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 name="Rectangle 1033"/>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p>
          </p:txBody>
        </p:sp>
        <p:sp>
          <p:nvSpPr>
            <p:cNvPr id="12" name="Rectangle 1034"/>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p>
          </p:txBody>
        </p:sp>
        <p:sp>
          <p:nvSpPr>
            <p:cNvPr id="13" name="Rectangle 1035"/>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 name="Rectangle 1036"/>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5" name="Rectangle 1037"/>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6" name="Rectangle 1038"/>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7" name="Rectangle 1039"/>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p>
          </p:txBody>
        </p:sp>
        <p:sp>
          <p:nvSpPr>
            <p:cNvPr id="18" name="Rectangle 1040"/>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9" name="Rectangle 1041"/>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p>
          </p:txBody>
        </p:sp>
        <p:sp>
          <p:nvSpPr>
            <p:cNvPr id="20" name="Rectangle 1042"/>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1" name="Rectangle 1043"/>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p>
          </p:txBody>
        </p:sp>
        <p:sp>
          <p:nvSpPr>
            <p:cNvPr id="22" name="Rectangle 1044"/>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3" name="Rectangle 1045"/>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4" name="Freeform 1046"/>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w="9525">
                  <a:solidFill>
                    <a:srgbClr val="000000"/>
                  </a:solidFill>
                  <a:prstDash val="solid"/>
                  <a:round/>
                  <a:headEnd/>
                  <a:tailEnd/>
                </a14:hiddenLine>
              </a:ext>
            </a:extLst>
          </p:spPr>
          <p:txBody>
            <a:bodyPr/>
            <a:lstStyle/>
            <a:p>
              <a:endParaRPr lang="en-US"/>
            </a:p>
          </p:txBody>
        </p:sp>
        <p:sp>
          <p:nvSpPr>
            <p:cNvPr id="25" name="Freeform 1047"/>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p>
          </p:txBody>
        </p:sp>
      </p:grpSp>
      <p:sp>
        <p:nvSpPr>
          <p:cNvPr id="175128" name="Rectangle 1048"/>
          <p:cNvSpPr>
            <a:spLocks noGrp="1" noChangeArrowheads="1"/>
          </p:cNvSpPr>
          <p:nvPr>
            <p:ph type="ctrTitle" sz="quarter"/>
          </p:nvPr>
        </p:nvSpPr>
        <p:spPr>
          <a:xfrm>
            <a:off x="685800" y="1600200"/>
            <a:ext cx="7772400" cy="1828800"/>
          </a:xfrm>
        </p:spPr>
        <p:txBody>
          <a:bodyPr/>
          <a:lstStyle>
            <a:lvl1pPr>
              <a:defRPr sz="4800"/>
            </a:lvl1pPr>
          </a:lstStyle>
          <a:p>
            <a:r>
              <a:rPr lang="en-US"/>
              <a:t>Click to edit Master title style</a:t>
            </a:r>
          </a:p>
        </p:txBody>
      </p:sp>
      <p:sp>
        <p:nvSpPr>
          <p:cNvPr id="175129" name="Rectangle 1049"/>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26" name="Rectangle 1050"/>
          <p:cNvSpPr>
            <a:spLocks noGrp="1" noChangeArrowheads="1"/>
          </p:cNvSpPr>
          <p:nvPr>
            <p:ph type="dt" sz="quarter" idx="10"/>
          </p:nvPr>
        </p:nvSpPr>
        <p:spPr>
          <a:xfrm>
            <a:off x="457200" y="6243638"/>
            <a:ext cx="2133600" cy="457200"/>
          </a:xfrm>
        </p:spPr>
        <p:txBody>
          <a:bodyPr/>
          <a:lstStyle>
            <a:lvl1pPr>
              <a:defRPr/>
            </a:lvl1pPr>
          </a:lstStyle>
          <a:p>
            <a:pPr>
              <a:defRPr/>
            </a:pPr>
            <a:endParaRPr lang="en-US"/>
          </a:p>
        </p:txBody>
      </p:sp>
      <p:sp>
        <p:nvSpPr>
          <p:cNvPr id="27" name="Rectangle 1051"/>
          <p:cNvSpPr>
            <a:spLocks noGrp="1" noChangeArrowheads="1"/>
          </p:cNvSpPr>
          <p:nvPr>
            <p:ph type="ftr" sz="quarter" idx="11"/>
          </p:nvPr>
        </p:nvSpPr>
        <p:spPr/>
        <p:txBody>
          <a:bodyPr/>
          <a:lstStyle>
            <a:lvl1pPr>
              <a:defRPr/>
            </a:lvl1pPr>
          </a:lstStyle>
          <a:p>
            <a:pPr>
              <a:defRPr/>
            </a:pPr>
            <a:endParaRPr lang="en-US"/>
          </a:p>
        </p:txBody>
      </p:sp>
      <p:sp>
        <p:nvSpPr>
          <p:cNvPr id="28" name="Rectangle 1052"/>
          <p:cNvSpPr>
            <a:spLocks noGrp="1" noChangeArrowheads="1"/>
          </p:cNvSpPr>
          <p:nvPr>
            <p:ph type="sldNum" sz="quarter" idx="12"/>
          </p:nvPr>
        </p:nvSpPr>
        <p:spPr/>
        <p:txBody>
          <a:bodyPr/>
          <a:lstStyle>
            <a:lvl1pPr>
              <a:defRPr/>
            </a:lvl1pPr>
          </a:lstStyle>
          <a:p>
            <a:pPr>
              <a:defRPr/>
            </a:pPr>
            <a:fld id="{DAF2BC31-605D-A14A-85FF-151869910CB7}" type="slidenum">
              <a:rPr lang="en-US"/>
              <a:pPr>
                <a:defRPr/>
              </a:pPr>
              <a:t>‹#›</a:t>
            </a:fld>
            <a:endParaRPr lang="en-US"/>
          </a:p>
        </p:txBody>
      </p:sp>
    </p:spTree>
    <p:extLst>
      <p:ext uri="{BB962C8B-B14F-4D97-AF65-F5344CB8AC3E}">
        <p14:creationId xmlns:p14="http://schemas.microsoft.com/office/powerpoint/2010/main" val="13974048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B90F5751-3B81-D845-8016-027EB0394A57}"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458797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0DBEBE54-B534-0845-B183-3CF5CB31E49B}"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932319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D6F7E367-157C-E444-949F-A1B680D80E20}"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317867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6"/>
          <p:cNvSpPr>
            <a:spLocks noGrp="1" noChangeArrowheads="1"/>
          </p:cNvSpPr>
          <p:nvPr>
            <p:ph type="ftr" sz="quarter" idx="10"/>
          </p:nvPr>
        </p:nvSpPr>
        <p:spPr>
          <a:ln/>
        </p:spPr>
        <p:txBody>
          <a:bodyPr/>
          <a:lstStyle>
            <a:lvl1pPr>
              <a:defRPr/>
            </a:lvl1pPr>
          </a:lstStyle>
          <a:p>
            <a:pPr>
              <a:defRPr/>
            </a:pPr>
            <a:endParaRPr lang="en-US"/>
          </a:p>
        </p:txBody>
      </p:sp>
      <p:sp>
        <p:nvSpPr>
          <p:cNvPr id="8" name="Rectangle 27"/>
          <p:cNvSpPr>
            <a:spLocks noGrp="1" noChangeArrowheads="1"/>
          </p:cNvSpPr>
          <p:nvPr>
            <p:ph type="sldNum" sz="quarter" idx="11"/>
          </p:nvPr>
        </p:nvSpPr>
        <p:spPr>
          <a:ln/>
        </p:spPr>
        <p:txBody>
          <a:bodyPr/>
          <a:lstStyle>
            <a:lvl1pPr>
              <a:defRPr/>
            </a:lvl1pPr>
          </a:lstStyle>
          <a:p>
            <a:pPr>
              <a:defRPr/>
            </a:pPr>
            <a:fld id="{C5073BE2-12A6-A34D-9660-6E1AFEF65D69}" type="slidenum">
              <a:rPr lang="en-US"/>
              <a:pPr>
                <a:defRPr/>
              </a:pPr>
              <a:t>‹#›</a:t>
            </a:fld>
            <a:endParaRPr lang="en-US"/>
          </a:p>
        </p:txBody>
      </p:sp>
      <p:sp>
        <p:nvSpPr>
          <p:cNvPr id="9"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97663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6"/>
          <p:cNvSpPr>
            <a:spLocks noGrp="1" noChangeArrowheads="1"/>
          </p:cNvSpPr>
          <p:nvPr>
            <p:ph type="ftr" sz="quarter" idx="10"/>
          </p:nvPr>
        </p:nvSpPr>
        <p:spPr>
          <a:ln/>
        </p:spPr>
        <p:txBody>
          <a:bodyPr/>
          <a:lstStyle>
            <a:lvl1pPr>
              <a:defRPr/>
            </a:lvl1pPr>
          </a:lstStyle>
          <a:p>
            <a:pPr>
              <a:defRPr/>
            </a:pPr>
            <a:endParaRPr lang="en-US"/>
          </a:p>
        </p:txBody>
      </p:sp>
      <p:sp>
        <p:nvSpPr>
          <p:cNvPr id="4" name="Rectangle 27"/>
          <p:cNvSpPr>
            <a:spLocks noGrp="1" noChangeArrowheads="1"/>
          </p:cNvSpPr>
          <p:nvPr>
            <p:ph type="sldNum" sz="quarter" idx="11"/>
          </p:nvPr>
        </p:nvSpPr>
        <p:spPr>
          <a:ln/>
        </p:spPr>
        <p:txBody>
          <a:bodyPr/>
          <a:lstStyle>
            <a:lvl1pPr>
              <a:defRPr/>
            </a:lvl1pPr>
          </a:lstStyle>
          <a:p>
            <a:pPr>
              <a:defRPr/>
            </a:pPr>
            <a:fld id="{31A8D145-F0F7-1D4D-B1BF-47D1194BC0A2}" type="slidenum">
              <a:rPr lang="en-US"/>
              <a:pPr>
                <a:defRPr/>
              </a:pPr>
              <a:t>‹#›</a:t>
            </a:fld>
            <a:endParaRPr lang="en-US"/>
          </a:p>
        </p:txBody>
      </p:sp>
      <p:sp>
        <p:nvSpPr>
          <p:cNvPr id="5"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052475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a:ln/>
        </p:spPr>
        <p:txBody>
          <a:bodyPr/>
          <a:lstStyle>
            <a:lvl1pPr>
              <a:defRPr/>
            </a:lvl1pPr>
          </a:lstStyle>
          <a:p>
            <a:pPr>
              <a:defRPr/>
            </a:pPr>
            <a:endParaRPr lang="en-US"/>
          </a:p>
        </p:txBody>
      </p:sp>
      <p:sp>
        <p:nvSpPr>
          <p:cNvPr id="3" name="Rectangle 27"/>
          <p:cNvSpPr>
            <a:spLocks noGrp="1" noChangeArrowheads="1"/>
          </p:cNvSpPr>
          <p:nvPr>
            <p:ph type="sldNum" sz="quarter" idx="11"/>
          </p:nvPr>
        </p:nvSpPr>
        <p:spPr>
          <a:ln/>
        </p:spPr>
        <p:txBody>
          <a:bodyPr/>
          <a:lstStyle>
            <a:lvl1pPr>
              <a:defRPr/>
            </a:lvl1pPr>
          </a:lstStyle>
          <a:p>
            <a:pPr>
              <a:defRPr/>
            </a:pPr>
            <a:fld id="{CFD97D5F-3FC7-F640-A27B-8765A09C2CC0}" type="slidenum">
              <a:rPr lang="en-US"/>
              <a:pPr>
                <a:defRPr/>
              </a:pPr>
              <a:t>‹#›</a:t>
            </a:fld>
            <a:endParaRPr lang="en-US"/>
          </a:p>
        </p:txBody>
      </p:sp>
      <p:sp>
        <p:nvSpPr>
          <p:cNvPr id="4"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7123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8B23E617-C90B-D443-A386-AC6F84131E74}" type="slidenum">
              <a:rPr lang="en-US"/>
              <a:pPr>
                <a:defRPr/>
              </a:pPr>
              <a:t>‹#›</a:t>
            </a:fld>
            <a:endParaRPr lang="en-US"/>
          </a:p>
        </p:txBody>
      </p:sp>
    </p:spTree>
    <p:extLst>
      <p:ext uri="{BB962C8B-B14F-4D97-AF65-F5344CB8AC3E}">
        <p14:creationId xmlns:p14="http://schemas.microsoft.com/office/powerpoint/2010/main" val="42122935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CB57771B-97BD-D446-A58B-6724640AD3BD}"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49850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D322967D-E67B-0148-B27D-8D8837F8940E}"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193237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9A305C0E-9745-C744-B5F8-E9956B2F8E01}"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224012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E80EE289-C4BA-6548-9E63-F95A0FDFA6DC}"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208828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BEF69344-9FF7-4549-BF5A-61D5AD93ACE7}" type="slidenum">
              <a:rPr lang="en-US"/>
              <a:pPr>
                <a:defRPr/>
              </a:pPr>
              <a:t>‹#›</a:t>
            </a:fld>
            <a:endParaRPr lang="en-US"/>
          </a:p>
        </p:txBody>
      </p:sp>
    </p:spTree>
    <p:extLst>
      <p:ext uri="{BB962C8B-B14F-4D97-AF65-F5344CB8AC3E}">
        <p14:creationId xmlns:p14="http://schemas.microsoft.com/office/powerpoint/2010/main" val="29787590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421E2686-8E1E-7C44-A886-CF60995FDA5A}" type="slidenum">
              <a:rPr lang="en-US"/>
              <a:pPr>
                <a:defRPr/>
              </a:pPr>
              <a:t>‹#›</a:t>
            </a:fld>
            <a:endParaRPr lang="en-US"/>
          </a:p>
        </p:txBody>
      </p:sp>
    </p:spTree>
    <p:extLst>
      <p:ext uri="{BB962C8B-B14F-4D97-AF65-F5344CB8AC3E}">
        <p14:creationId xmlns:p14="http://schemas.microsoft.com/office/powerpoint/2010/main" val="23497819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1FD2026E-DAAB-DB46-AC51-A6D9C5EA10BD}" type="slidenum">
              <a:rPr lang="en-US"/>
              <a:pPr>
                <a:defRPr/>
              </a:pPr>
              <a:t>‹#›</a:t>
            </a:fld>
            <a:endParaRPr lang="en-US"/>
          </a:p>
        </p:txBody>
      </p:sp>
    </p:spTree>
    <p:extLst>
      <p:ext uri="{BB962C8B-B14F-4D97-AF65-F5344CB8AC3E}">
        <p14:creationId xmlns:p14="http://schemas.microsoft.com/office/powerpoint/2010/main" val="1721871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1415CAD0-CBFB-4B4F-8E68-F24F037108A5}" type="slidenum">
              <a:rPr lang="en-US"/>
              <a:pPr>
                <a:defRPr/>
              </a:pPr>
              <a:t>‹#›</a:t>
            </a:fld>
            <a:endParaRPr lang="en-US"/>
          </a:p>
        </p:txBody>
      </p:sp>
    </p:spTree>
    <p:extLst>
      <p:ext uri="{BB962C8B-B14F-4D97-AF65-F5344CB8AC3E}">
        <p14:creationId xmlns:p14="http://schemas.microsoft.com/office/powerpoint/2010/main" val="1114373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25CE77C9-E353-7249-9C71-6B86994C74D0}" type="slidenum">
              <a:rPr lang="en-US"/>
              <a:pPr>
                <a:defRPr/>
              </a:pPr>
              <a:t>‹#›</a:t>
            </a:fld>
            <a:endParaRPr lang="en-US"/>
          </a:p>
        </p:txBody>
      </p:sp>
    </p:spTree>
    <p:extLst>
      <p:ext uri="{BB962C8B-B14F-4D97-AF65-F5344CB8AC3E}">
        <p14:creationId xmlns:p14="http://schemas.microsoft.com/office/powerpoint/2010/main" val="24941006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95DF44FD-39EE-FD43-ADFA-CAA5F6D7C66D}" type="slidenum">
              <a:rPr lang="en-US"/>
              <a:pPr>
                <a:defRPr/>
              </a:pPr>
              <a:t>‹#›</a:t>
            </a:fld>
            <a:endParaRPr lang="en-US"/>
          </a:p>
        </p:txBody>
      </p:sp>
    </p:spTree>
    <p:extLst>
      <p:ext uri="{BB962C8B-B14F-4D97-AF65-F5344CB8AC3E}">
        <p14:creationId xmlns:p14="http://schemas.microsoft.com/office/powerpoint/2010/main" val="9754796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AA0F37DD-A944-1A44-9BD0-A5DC453336E7}" type="slidenum">
              <a:rPr lang="en-US"/>
              <a:pPr>
                <a:defRPr/>
              </a:pPr>
              <a:t>‹#›</a:t>
            </a:fld>
            <a:endParaRPr lang="en-US"/>
          </a:p>
        </p:txBody>
      </p:sp>
    </p:spTree>
    <p:extLst>
      <p:ext uri="{BB962C8B-B14F-4D97-AF65-F5344CB8AC3E}">
        <p14:creationId xmlns:p14="http://schemas.microsoft.com/office/powerpoint/2010/main" val="2078501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F1DD060F-61A6-2B4D-AE39-A3ADA3AC7047}" type="slidenum">
              <a:rPr lang="en-US"/>
              <a:pPr>
                <a:defRPr/>
              </a:pPr>
              <a:t>‹#›</a:t>
            </a:fld>
            <a:endParaRPr lang="en-US"/>
          </a:p>
        </p:txBody>
      </p:sp>
    </p:spTree>
    <p:extLst>
      <p:ext uri="{BB962C8B-B14F-4D97-AF65-F5344CB8AC3E}">
        <p14:creationId xmlns:p14="http://schemas.microsoft.com/office/powerpoint/2010/main" val="19947996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3753D2A5-8866-A346-9FEF-D9E5CACDDAF0}" type="slidenum">
              <a:rPr lang="en-US"/>
              <a:pPr>
                <a:defRPr/>
              </a:pPr>
              <a:t>‹#›</a:t>
            </a:fld>
            <a:endParaRPr lang="en-US"/>
          </a:p>
        </p:txBody>
      </p:sp>
    </p:spTree>
    <p:extLst>
      <p:ext uri="{BB962C8B-B14F-4D97-AF65-F5344CB8AC3E}">
        <p14:creationId xmlns:p14="http://schemas.microsoft.com/office/powerpoint/2010/main" val="29294397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DCBDC5B5-91C7-4C41-A1E9-70CA122AE707}" type="slidenum">
              <a:rPr lang="en-US"/>
              <a:pPr>
                <a:defRPr/>
              </a:pPr>
              <a:t>‹#›</a:t>
            </a:fld>
            <a:endParaRPr lang="en-US"/>
          </a:p>
        </p:txBody>
      </p:sp>
    </p:spTree>
    <p:extLst>
      <p:ext uri="{BB962C8B-B14F-4D97-AF65-F5344CB8AC3E}">
        <p14:creationId xmlns:p14="http://schemas.microsoft.com/office/powerpoint/2010/main" val="22793271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83F59C7E-2FE3-A84A-8923-2F1BA6701E49}" type="slidenum">
              <a:rPr lang="en-US"/>
              <a:pPr>
                <a:defRPr/>
              </a:pPr>
              <a:t>‹#›</a:t>
            </a:fld>
            <a:endParaRPr lang="en-US"/>
          </a:p>
        </p:txBody>
      </p:sp>
    </p:spTree>
    <p:extLst>
      <p:ext uri="{BB962C8B-B14F-4D97-AF65-F5344CB8AC3E}">
        <p14:creationId xmlns:p14="http://schemas.microsoft.com/office/powerpoint/2010/main" val="24864391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9118D2B5-1751-614D-A889-88A2F3E173D3}" type="slidenum">
              <a:rPr lang="en-US"/>
              <a:pPr>
                <a:defRPr/>
              </a:pPr>
              <a:t>‹#›</a:t>
            </a:fld>
            <a:endParaRPr lang="en-US"/>
          </a:p>
        </p:txBody>
      </p:sp>
    </p:spTree>
    <p:extLst>
      <p:ext uri="{BB962C8B-B14F-4D97-AF65-F5344CB8AC3E}">
        <p14:creationId xmlns:p14="http://schemas.microsoft.com/office/powerpoint/2010/main" val="22948085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ahoma" pitchFamily="19" charset="-52"/>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ahoma" pitchFamily="19" charset="-52"/>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ahoma" pitchFamily="19" charset="-52"/>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ahoma" pitchFamily="19" charset="-52"/>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ahoma" pitchFamily="19" charset="-52"/>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ahoma" pitchFamily="19" charset="-52"/>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ahoma" pitchFamily="19" charset="-52"/>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ahoma" pitchFamily="19" charset="-52"/>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latin typeface="Tahoma" pitchFamily="19" charset="-52"/>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9" charset="-52"/>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9" charset="-52"/>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solidFill>
                  <a:srgbClr val="FFFFFF"/>
                </a:solidFill>
                <a:latin typeface="Tahoma" pitchFamily="19" charset="-52"/>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ahoma" pitchFamily="19" charset="-52"/>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solidFill>
                  <a:srgbClr val="FFFFFF"/>
                </a:solidFill>
                <a:latin typeface="Tahoma" pitchFamily="19" charset="-52"/>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solidFill>
                  <a:srgbClr val="FFFFFF"/>
                </a:solidFill>
                <a:latin typeface="Tahoma" pitchFamily="19" charset="-52"/>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ahoma" pitchFamily="19" charset="-52"/>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ahoma" pitchFamily="19" charset="-52"/>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ahoma" pitchFamily="19" charset="-52"/>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9" charset="-52"/>
              </a:endParaRPr>
            </a:p>
          </p:txBody>
        </p:sp>
      </p:grpSp>
      <p:sp>
        <p:nvSpPr>
          <p:cNvPr id="17447"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9" charset="2"/>
              <a:buNone/>
              <a:defRPr/>
            </a:lvl1pPr>
          </a:lstStyle>
          <a:p>
            <a:r>
              <a:rPr lang="en-US"/>
              <a:t>Click to edit Master subtitle style</a:t>
            </a:r>
          </a:p>
        </p:txBody>
      </p:sp>
      <p:sp>
        <p:nvSpPr>
          <p:cNvPr id="17448"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a:lvl1pPr>
          </a:lstStyle>
          <a:p>
            <a:pPr>
              <a:defRPr/>
            </a:pPr>
            <a:fld id="{74D8A7A2-6FBE-FF42-9FB9-9B92E72F3BB5}" type="slidenum">
              <a:rPr lang="en-US"/>
              <a:pPr>
                <a:defRPr/>
              </a:pPr>
              <a:t>‹#›</a:t>
            </a:fld>
            <a:endParaRPr lang="en-US"/>
          </a:p>
        </p:txBody>
      </p:sp>
    </p:spTree>
    <p:extLst>
      <p:ext uri="{BB962C8B-B14F-4D97-AF65-F5344CB8AC3E}">
        <p14:creationId xmlns:p14="http://schemas.microsoft.com/office/powerpoint/2010/main" val="15952405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D88DC91F-CF94-0E4A-954B-7101B43EE06A}" type="slidenum">
              <a:rPr lang="en-US"/>
              <a:pPr>
                <a:defRPr/>
              </a:pPr>
              <a:t>‹#›</a:t>
            </a:fld>
            <a:endParaRPr lang="en-US"/>
          </a:p>
        </p:txBody>
      </p:sp>
    </p:spTree>
    <p:extLst>
      <p:ext uri="{BB962C8B-B14F-4D97-AF65-F5344CB8AC3E}">
        <p14:creationId xmlns:p14="http://schemas.microsoft.com/office/powerpoint/2010/main" val="34152953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391514EE-C441-8849-AEF0-8CB859492E87}" type="slidenum">
              <a:rPr lang="en-US"/>
              <a:pPr>
                <a:defRPr/>
              </a:pPr>
              <a:t>‹#›</a:t>
            </a:fld>
            <a:endParaRPr lang="en-US"/>
          </a:p>
        </p:txBody>
      </p:sp>
    </p:spTree>
    <p:extLst>
      <p:ext uri="{BB962C8B-B14F-4D97-AF65-F5344CB8AC3E}">
        <p14:creationId xmlns:p14="http://schemas.microsoft.com/office/powerpoint/2010/main" val="35631372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908F2416-3C55-E04B-815B-EF981B784E77}" type="slidenum">
              <a:rPr lang="en-US"/>
              <a:pPr>
                <a:defRPr/>
              </a:pPr>
              <a:t>‹#›</a:t>
            </a:fld>
            <a:endParaRPr lang="en-US"/>
          </a:p>
        </p:txBody>
      </p:sp>
    </p:spTree>
    <p:extLst>
      <p:ext uri="{BB962C8B-B14F-4D97-AF65-F5344CB8AC3E}">
        <p14:creationId xmlns:p14="http://schemas.microsoft.com/office/powerpoint/2010/main" val="18465564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9"/>
          <p:cNvSpPr>
            <a:spLocks noGrp="1" noChangeArrowheads="1"/>
          </p:cNvSpPr>
          <p:nvPr>
            <p:ph type="dt" sz="half" idx="10"/>
          </p:nvPr>
        </p:nvSpPr>
        <p:spPr>
          <a:ln/>
        </p:spPr>
        <p:txBody>
          <a:bodyPr/>
          <a:lstStyle>
            <a:lvl1pPr>
              <a:defRPr/>
            </a:lvl1pPr>
          </a:lstStyle>
          <a:p>
            <a:pPr>
              <a:defRPr/>
            </a:pPr>
            <a:endParaRPr lang="en-US"/>
          </a:p>
        </p:txBody>
      </p:sp>
      <p:sp>
        <p:nvSpPr>
          <p:cNvPr id="8" name="Rectangle 40"/>
          <p:cNvSpPr>
            <a:spLocks noGrp="1" noChangeArrowheads="1"/>
          </p:cNvSpPr>
          <p:nvPr>
            <p:ph type="ftr" sz="quarter" idx="11"/>
          </p:nvPr>
        </p:nvSpPr>
        <p:spPr>
          <a:ln/>
        </p:spPr>
        <p:txBody>
          <a:bodyPr/>
          <a:lstStyle>
            <a:lvl1pPr>
              <a:defRPr/>
            </a:lvl1pPr>
          </a:lstStyle>
          <a:p>
            <a:pPr>
              <a:defRPr/>
            </a:pPr>
            <a:endParaRPr lang="en-US"/>
          </a:p>
        </p:txBody>
      </p:sp>
      <p:sp>
        <p:nvSpPr>
          <p:cNvPr id="9" name="Rectangle 41"/>
          <p:cNvSpPr>
            <a:spLocks noGrp="1" noChangeArrowheads="1"/>
          </p:cNvSpPr>
          <p:nvPr>
            <p:ph type="sldNum" sz="quarter" idx="12"/>
          </p:nvPr>
        </p:nvSpPr>
        <p:spPr>
          <a:ln/>
        </p:spPr>
        <p:txBody>
          <a:bodyPr/>
          <a:lstStyle>
            <a:lvl1pPr>
              <a:defRPr/>
            </a:lvl1pPr>
          </a:lstStyle>
          <a:p>
            <a:pPr>
              <a:defRPr/>
            </a:pPr>
            <a:fld id="{23E9D728-8E7C-B749-94B8-6FA369B51DB2}" type="slidenum">
              <a:rPr lang="en-US"/>
              <a:pPr>
                <a:defRPr/>
              </a:pPr>
              <a:t>‹#›</a:t>
            </a:fld>
            <a:endParaRPr lang="en-US"/>
          </a:p>
        </p:txBody>
      </p:sp>
    </p:spTree>
    <p:extLst>
      <p:ext uri="{BB962C8B-B14F-4D97-AF65-F5344CB8AC3E}">
        <p14:creationId xmlns:p14="http://schemas.microsoft.com/office/powerpoint/2010/main" val="1247394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9"/>
          <p:cNvSpPr>
            <a:spLocks noGrp="1" noChangeArrowheads="1"/>
          </p:cNvSpPr>
          <p:nvPr>
            <p:ph type="dt" sz="half" idx="10"/>
          </p:nvPr>
        </p:nvSpPr>
        <p:spPr>
          <a:ln/>
        </p:spPr>
        <p:txBody>
          <a:bodyPr/>
          <a:lstStyle>
            <a:lvl1pPr>
              <a:defRPr/>
            </a:lvl1pPr>
          </a:lstStyle>
          <a:p>
            <a:pPr>
              <a:defRPr/>
            </a:pPr>
            <a:endParaRPr lang="en-US"/>
          </a:p>
        </p:txBody>
      </p:sp>
      <p:sp>
        <p:nvSpPr>
          <p:cNvPr id="8" name="Rectangle 40"/>
          <p:cNvSpPr>
            <a:spLocks noGrp="1" noChangeArrowheads="1"/>
          </p:cNvSpPr>
          <p:nvPr>
            <p:ph type="ftr" sz="quarter" idx="11"/>
          </p:nvPr>
        </p:nvSpPr>
        <p:spPr>
          <a:ln/>
        </p:spPr>
        <p:txBody>
          <a:bodyPr/>
          <a:lstStyle>
            <a:lvl1pPr>
              <a:defRPr/>
            </a:lvl1pPr>
          </a:lstStyle>
          <a:p>
            <a:pPr>
              <a:defRPr/>
            </a:pPr>
            <a:endParaRPr lang="en-US"/>
          </a:p>
        </p:txBody>
      </p:sp>
      <p:sp>
        <p:nvSpPr>
          <p:cNvPr id="9" name="Rectangle 41"/>
          <p:cNvSpPr>
            <a:spLocks noGrp="1" noChangeArrowheads="1"/>
          </p:cNvSpPr>
          <p:nvPr>
            <p:ph type="sldNum" sz="quarter" idx="12"/>
          </p:nvPr>
        </p:nvSpPr>
        <p:spPr>
          <a:ln/>
        </p:spPr>
        <p:txBody>
          <a:bodyPr/>
          <a:lstStyle>
            <a:lvl1pPr>
              <a:defRPr/>
            </a:lvl1pPr>
          </a:lstStyle>
          <a:p>
            <a:pPr>
              <a:defRPr/>
            </a:pPr>
            <a:fld id="{FEA9C888-FA99-8445-BF8B-F3D1A76DD922}" type="slidenum">
              <a:rPr lang="en-US"/>
              <a:pPr>
                <a:defRPr/>
              </a:pPr>
              <a:t>‹#›</a:t>
            </a:fld>
            <a:endParaRPr lang="en-US"/>
          </a:p>
        </p:txBody>
      </p:sp>
    </p:spTree>
    <p:extLst>
      <p:ext uri="{BB962C8B-B14F-4D97-AF65-F5344CB8AC3E}">
        <p14:creationId xmlns:p14="http://schemas.microsoft.com/office/powerpoint/2010/main" val="32141438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9"/>
          <p:cNvSpPr>
            <a:spLocks noGrp="1" noChangeArrowheads="1"/>
          </p:cNvSpPr>
          <p:nvPr>
            <p:ph type="dt" sz="half" idx="10"/>
          </p:nvPr>
        </p:nvSpPr>
        <p:spPr>
          <a:ln/>
        </p:spPr>
        <p:txBody>
          <a:bodyPr/>
          <a:lstStyle>
            <a:lvl1pPr>
              <a:defRPr/>
            </a:lvl1pPr>
          </a:lstStyle>
          <a:p>
            <a:pPr>
              <a:defRPr/>
            </a:pPr>
            <a:endParaRPr lang="en-US"/>
          </a:p>
        </p:txBody>
      </p:sp>
      <p:sp>
        <p:nvSpPr>
          <p:cNvPr id="4" name="Rectangle 40"/>
          <p:cNvSpPr>
            <a:spLocks noGrp="1" noChangeArrowheads="1"/>
          </p:cNvSpPr>
          <p:nvPr>
            <p:ph type="ftr" sz="quarter" idx="11"/>
          </p:nvPr>
        </p:nvSpPr>
        <p:spPr>
          <a:ln/>
        </p:spPr>
        <p:txBody>
          <a:bodyPr/>
          <a:lstStyle>
            <a:lvl1pPr>
              <a:defRPr/>
            </a:lvl1pPr>
          </a:lstStyle>
          <a:p>
            <a:pPr>
              <a:defRPr/>
            </a:pPr>
            <a:endParaRPr lang="en-US"/>
          </a:p>
        </p:txBody>
      </p:sp>
      <p:sp>
        <p:nvSpPr>
          <p:cNvPr id="5" name="Rectangle 41"/>
          <p:cNvSpPr>
            <a:spLocks noGrp="1" noChangeArrowheads="1"/>
          </p:cNvSpPr>
          <p:nvPr>
            <p:ph type="sldNum" sz="quarter" idx="12"/>
          </p:nvPr>
        </p:nvSpPr>
        <p:spPr>
          <a:ln/>
        </p:spPr>
        <p:txBody>
          <a:bodyPr/>
          <a:lstStyle>
            <a:lvl1pPr>
              <a:defRPr/>
            </a:lvl1pPr>
          </a:lstStyle>
          <a:p>
            <a:pPr>
              <a:defRPr/>
            </a:pPr>
            <a:fld id="{BF6D196D-8DA3-F749-B442-587C639DE70D}" type="slidenum">
              <a:rPr lang="en-US"/>
              <a:pPr>
                <a:defRPr/>
              </a:pPr>
              <a:t>‹#›</a:t>
            </a:fld>
            <a:endParaRPr lang="en-US"/>
          </a:p>
        </p:txBody>
      </p:sp>
    </p:spTree>
    <p:extLst>
      <p:ext uri="{BB962C8B-B14F-4D97-AF65-F5344CB8AC3E}">
        <p14:creationId xmlns:p14="http://schemas.microsoft.com/office/powerpoint/2010/main" val="36337151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p>
        </p:txBody>
      </p:sp>
      <p:sp>
        <p:nvSpPr>
          <p:cNvPr id="3" name="Rectangle 40"/>
          <p:cNvSpPr>
            <a:spLocks noGrp="1" noChangeArrowheads="1"/>
          </p:cNvSpPr>
          <p:nvPr>
            <p:ph type="ftr" sz="quarter" idx="11"/>
          </p:nvPr>
        </p:nvSpPr>
        <p:spPr>
          <a:ln/>
        </p:spPr>
        <p:txBody>
          <a:bodyPr/>
          <a:lstStyle>
            <a:lvl1pPr>
              <a:defRPr/>
            </a:lvl1pPr>
          </a:lstStyle>
          <a:p>
            <a:pPr>
              <a:defRPr/>
            </a:pPr>
            <a:endParaRPr lang="en-US"/>
          </a:p>
        </p:txBody>
      </p:sp>
      <p:sp>
        <p:nvSpPr>
          <p:cNvPr id="4" name="Rectangle 41"/>
          <p:cNvSpPr>
            <a:spLocks noGrp="1" noChangeArrowheads="1"/>
          </p:cNvSpPr>
          <p:nvPr>
            <p:ph type="sldNum" sz="quarter" idx="12"/>
          </p:nvPr>
        </p:nvSpPr>
        <p:spPr>
          <a:ln/>
        </p:spPr>
        <p:txBody>
          <a:bodyPr/>
          <a:lstStyle>
            <a:lvl1pPr>
              <a:defRPr/>
            </a:lvl1pPr>
          </a:lstStyle>
          <a:p>
            <a:pPr>
              <a:defRPr/>
            </a:pPr>
            <a:fld id="{3D2F0964-762F-6E4B-8C09-2CE8BD75AFD5}" type="slidenum">
              <a:rPr lang="en-US"/>
              <a:pPr>
                <a:defRPr/>
              </a:pPr>
              <a:t>‹#›</a:t>
            </a:fld>
            <a:endParaRPr lang="en-US"/>
          </a:p>
        </p:txBody>
      </p:sp>
    </p:spTree>
    <p:extLst>
      <p:ext uri="{BB962C8B-B14F-4D97-AF65-F5344CB8AC3E}">
        <p14:creationId xmlns:p14="http://schemas.microsoft.com/office/powerpoint/2010/main" val="22789150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FBC307F1-6C99-854B-8332-3E7AC907E61E}" type="slidenum">
              <a:rPr lang="en-US"/>
              <a:pPr>
                <a:defRPr/>
              </a:pPr>
              <a:t>‹#›</a:t>
            </a:fld>
            <a:endParaRPr lang="en-US"/>
          </a:p>
        </p:txBody>
      </p:sp>
    </p:spTree>
    <p:extLst>
      <p:ext uri="{BB962C8B-B14F-4D97-AF65-F5344CB8AC3E}">
        <p14:creationId xmlns:p14="http://schemas.microsoft.com/office/powerpoint/2010/main" val="23730852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7E1D38B8-FC24-944F-A374-67EBE3336147}" type="slidenum">
              <a:rPr lang="en-US"/>
              <a:pPr>
                <a:defRPr/>
              </a:pPr>
              <a:t>‹#›</a:t>
            </a:fld>
            <a:endParaRPr lang="en-US"/>
          </a:p>
        </p:txBody>
      </p:sp>
    </p:spTree>
    <p:extLst>
      <p:ext uri="{BB962C8B-B14F-4D97-AF65-F5344CB8AC3E}">
        <p14:creationId xmlns:p14="http://schemas.microsoft.com/office/powerpoint/2010/main" val="17209910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807A9246-7B0F-E44A-BEAD-8DD3BDC48B0E}" type="slidenum">
              <a:rPr lang="en-US"/>
              <a:pPr>
                <a:defRPr/>
              </a:pPr>
              <a:t>‹#›</a:t>
            </a:fld>
            <a:endParaRPr lang="en-US"/>
          </a:p>
        </p:txBody>
      </p:sp>
    </p:spTree>
    <p:extLst>
      <p:ext uri="{BB962C8B-B14F-4D97-AF65-F5344CB8AC3E}">
        <p14:creationId xmlns:p14="http://schemas.microsoft.com/office/powerpoint/2010/main" val="41980874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321EF80E-A572-FB40-8D75-6ABAAFB9C605}" type="slidenum">
              <a:rPr lang="en-US"/>
              <a:pPr>
                <a:defRPr/>
              </a:pPr>
              <a:t>‹#›</a:t>
            </a:fld>
            <a:endParaRPr lang="en-US"/>
          </a:p>
        </p:txBody>
      </p:sp>
    </p:spTree>
    <p:extLst>
      <p:ext uri="{BB962C8B-B14F-4D97-AF65-F5344CB8AC3E}">
        <p14:creationId xmlns:p14="http://schemas.microsoft.com/office/powerpoint/2010/main" val="34884055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453236856"/>
      </p:ext>
    </p:extLst>
  </p:cSld>
  <p:clrMapOvr>
    <a:masterClrMapping/>
  </p:clrMapOvr>
  <p:transition xmlns:p14="http://schemas.microsoft.com/office/powerpoint/2010/main"/>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615401045"/>
      </p:ext>
    </p:extLst>
  </p:cSld>
  <p:clrMapOvr>
    <a:masterClrMapping/>
  </p:clrMapOvr>
  <p:transition xmlns:p14="http://schemas.microsoft.com/office/powerpoint/2010/main"/>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320267486"/>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132231407"/>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9"/>
          <p:cNvSpPr>
            <a:spLocks noGrp="1" noChangeArrowheads="1"/>
          </p:cNvSpPr>
          <p:nvPr>
            <p:ph type="dt" sz="half" idx="10"/>
          </p:nvPr>
        </p:nvSpPr>
        <p:spPr>
          <a:ln/>
        </p:spPr>
        <p:txBody>
          <a:bodyPr/>
          <a:lstStyle>
            <a:lvl1pPr>
              <a:defRPr/>
            </a:lvl1pPr>
          </a:lstStyle>
          <a:p>
            <a:pPr>
              <a:defRPr/>
            </a:pPr>
            <a:endParaRPr lang="en-US"/>
          </a:p>
        </p:txBody>
      </p:sp>
      <p:sp>
        <p:nvSpPr>
          <p:cNvPr id="4" name="Rectangle 40"/>
          <p:cNvSpPr>
            <a:spLocks noGrp="1" noChangeArrowheads="1"/>
          </p:cNvSpPr>
          <p:nvPr>
            <p:ph type="ftr" sz="quarter" idx="11"/>
          </p:nvPr>
        </p:nvSpPr>
        <p:spPr>
          <a:ln/>
        </p:spPr>
        <p:txBody>
          <a:bodyPr/>
          <a:lstStyle>
            <a:lvl1pPr>
              <a:defRPr/>
            </a:lvl1pPr>
          </a:lstStyle>
          <a:p>
            <a:pPr>
              <a:defRPr/>
            </a:pPr>
            <a:endParaRPr lang="en-US"/>
          </a:p>
        </p:txBody>
      </p:sp>
      <p:sp>
        <p:nvSpPr>
          <p:cNvPr id="5" name="Rectangle 41"/>
          <p:cNvSpPr>
            <a:spLocks noGrp="1" noChangeArrowheads="1"/>
          </p:cNvSpPr>
          <p:nvPr>
            <p:ph type="sldNum" sz="quarter" idx="12"/>
          </p:nvPr>
        </p:nvSpPr>
        <p:spPr>
          <a:ln/>
        </p:spPr>
        <p:txBody>
          <a:bodyPr/>
          <a:lstStyle>
            <a:lvl1pPr>
              <a:defRPr/>
            </a:lvl1pPr>
          </a:lstStyle>
          <a:p>
            <a:pPr>
              <a:defRPr/>
            </a:pPr>
            <a:fld id="{EA655CD1-7F6A-944B-9BED-5A60BE9BB5A4}" type="slidenum">
              <a:rPr lang="en-US"/>
              <a:pPr>
                <a:defRPr/>
              </a:pPr>
              <a:t>‹#›</a:t>
            </a:fld>
            <a:endParaRPr lang="en-US"/>
          </a:p>
        </p:txBody>
      </p:sp>
    </p:spTree>
    <p:extLst>
      <p:ext uri="{BB962C8B-B14F-4D97-AF65-F5344CB8AC3E}">
        <p14:creationId xmlns:p14="http://schemas.microsoft.com/office/powerpoint/2010/main" val="257140355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601511078"/>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811428433"/>
      </p:ext>
    </p:extLst>
  </p:cSld>
  <p:clrMapOvr>
    <a:masterClrMapping/>
  </p:clrMapOvr>
  <p:transition xmlns:p14="http://schemas.microsoft.com/office/powerpoint/2010/main"/>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084304582"/>
      </p:ext>
    </p:extLst>
  </p:cSld>
  <p:clrMapOvr>
    <a:masterClrMapping/>
  </p:clrMapOvr>
  <p:transition xmlns:p14="http://schemas.microsoft.com/office/powerpoint/2010/mai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780820374"/>
      </p:ext>
    </p:extLst>
  </p:cSld>
  <p:clrMapOvr>
    <a:masterClrMapping/>
  </p:clrMapOvr>
  <p:transition xmlns:p14="http://schemas.microsoft.com/office/powerpoint/2010/mai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016760667"/>
      </p:ext>
    </p:extLst>
  </p:cSld>
  <p:clrMapOvr>
    <a:masterClrMapping/>
  </p:clrMapOvr>
  <p:transition xmlns:p14="http://schemas.microsoft.com/office/powerpoint/2010/mai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594472543"/>
      </p:ext>
    </p:extLst>
  </p:cSld>
  <p:clrMapOvr>
    <a:masterClrMapping/>
  </p:clrMapOvr>
  <p:transition xmlns:p14="http://schemas.microsoft.com/office/powerpoint/2010/mai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130249919"/>
      </p:ext>
    </p:extLst>
  </p:cSld>
  <p:clrMapOvr>
    <a:masterClrMapping/>
  </p:clrMapOvr>
  <p:transition xmlns:p14="http://schemas.microsoft.com/office/powerpoint/2010/mai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pitchFamily="-105"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pitchFamily="-105"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pitchFamily="-105" charset="-128"/>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pitchFamily="-105" charset="-128"/>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pitchFamily="-105"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pitchFamily="-105" charset="-128"/>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pitchFamily="-105" charset="-128"/>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EE40D624-2014-A949-A7E8-6B4637789C2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7220812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5846E475-A3CE-1044-81BC-D7E13144B9D5}" type="slidenum">
              <a:rPr lang="en-US">
                <a:solidFill>
                  <a:srgbClr val="FFFFFF"/>
                </a:solidFill>
              </a: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6172412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644C5543-7483-A548-AF87-32CF5203AA13}" type="slidenum">
              <a:rPr lang="en-US">
                <a:solidFill>
                  <a:srgbClr val="FFFFFF"/>
                </a:solidFill>
              </a: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008832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p>
        </p:txBody>
      </p:sp>
      <p:sp>
        <p:nvSpPr>
          <p:cNvPr id="3" name="Rectangle 40"/>
          <p:cNvSpPr>
            <a:spLocks noGrp="1" noChangeArrowheads="1"/>
          </p:cNvSpPr>
          <p:nvPr>
            <p:ph type="ftr" sz="quarter" idx="11"/>
          </p:nvPr>
        </p:nvSpPr>
        <p:spPr>
          <a:ln/>
        </p:spPr>
        <p:txBody>
          <a:bodyPr/>
          <a:lstStyle>
            <a:lvl1pPr>
              <a:defRPr/>
            </a:lvl1pPr>
          </a:lstStyle>
          <a:p>
            <a:pPr>
              <a:defRPr/>
            </a:pPr>
            <a:endParaRPr lang="en-US"/>
          </a:p>
        </p:txBody>
      </p:sp>
      <p:sp>
        <p:nvSpPr>
          <p:cNvPr id="4" name="Rectangle 41"/>
          <p:cNvSpPr>
            <a:spLocks noGrp="1" noChangeArrowheads="1"/>
          </p:cNvSpPr>
          <p:nvPr>
            <p:ph type="sldNum" sz="quarter" idx="12"/>
          </p:nvPr>
        </p:nvSpPr>
        <p:spPr>
          <a:ln/>
        </p:spPr>
        <p:txBody>
          <a:bodyPr/>
          <a:lstStyle>
            <a:lvl1pPr>
              <a:defRPr/>
            </a:lvl1pPr>
          </a:lstStyle>
          <a:p>
            <a:pPr>
              <a:defRPr/>
            </a:pPr>
            <a:fld id="{1BA345FE-B521-304C-8783-08DBC36636AC}" type="slidenum">
              <a:rPr lang="en-US"/>
              <a:pPr>
                <a:defRPr/>
              </a:pPr>
              <a:t>‹#›</a:t>
            </a:fld>
            <a:endParaRPr lang="en-US"/>
          </a:p>
        </p:txBody>
      </p:sp>
    </p:spTree>
    <p:extLst>
      <p:ext uri="{BB962C8B-B14F-4D97-AF65-F5344CB8AC3E}">
        <p14:creationId xmlns:p14="http://schemas.microsoft.com/office/powerpoint/2010/main" val="14183090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3D0CD2C7-782A-D048-BF08-F18077213956}" type="slidenum">
              <a:rPr lang="en-US">
                <a:solidFill>
                  <a:srgbClr val="FFFFFF"/>
                </a:solidFill>
              </a: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98535614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fld id="{9ED894B9-71F0-A54D-8D38-BA3B59F44CD9}" type="slidenum">
              <a:rPr lang="en-US">
                <a:solidFill>
                  <a:srgbClr val="FFFFFF"/>
                </a:solidFill>
              </a: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9274732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fld id="{E0EAB55D-CD4D-3648-838C-5488FCFC59C7}" type="slidenum">
              <a:rPr lang="en-US">
                <a:solidFill>
                  <a:srgbClr val="FFFFFF"/>
                </a:solidFill>
              </a: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40973120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fld id="{EDE44E54-A8E2-AA4C-AED9-0FC906D74ADE}" type="slidenum">
              <a:rPr lang="en-US">
                <a:solidFill>
                  <a:srgbClr val="FFFFFF"/>
                </a:solidFill>
              </a: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75311772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B6F7EE03-E774-6F46-AAFA-C4530DADF69B}" type="slidenum">
              <a:rPr lang="en-US">
                <a:solidFill>
                  <a:srgbClr val="FFFFFF"/>
                </a:solidFill>
              </a: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0264554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9AFE48B6-21D3-D04F-9F59-000EBD4C408E}" type="slidenum">
              <a:rPr lang="en-US">
                <a:solidFill>
                  <a:srgbClr val="FFFFFF"/>
                </a:solidFill>
              </a: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84281213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0A6E095D-C2C8-E946-90A8-88FCE26737F1}" type="slidenum">
              <a:rPr lang="en-US">
                <a:solidFill>
                  <a:srgbClr val="FFFFFF"/>
                </a:solidFill>
              </a: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24894948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98FA4D60-71F7-C642-B07B-111496551237}" type="slidenum">
              <a:rPr lang="en-US">
                <a:solidFill>
                  <a:srgbClr val="FFFFFF"/>
                </a:solidFill>
              </a: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29951913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fld id="{ECC6690B-2DA1-9548-B789-2DBED4F9AFA6}" type="slidenum">
              <a:rPr lang="en-US">
                <a:solidFill>
                  <a:srgbClr val="FFFFFF"/>
                </a:solidFill>
              </a: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2417205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CD5A4185-94AA-9146-A450-0D9CD6790CF7}" type="slidenum">
              <a:rPr lang="en-US"/>
              <a:pPr>
                <a:defRPr/>
              </a:pPr>
              <a:t>‹#›</a:t>
            </a:fld>
            <a:endParaRPr lang="en-US"/>
          </a:p>
        </p:txBody>
      </p:sp>
    </p:spTree>
    <p:extLst>
      <p:ext uri="{BB962C8B-B14F-4D97-AF65-F5344CB8AC3E}">
        <p14:creationId xmlns:p14="http://schemas.microsoft.com/office/powerpoint/2010/main" val="2434868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49B7B5B6-51D9-B140-9C52-3B13188CB8F3}" type="slidenum">
              <a:rPr lang="en-US"/>
              <a:pPr>
                <a:defRPr/>
              </a:pPr>
              <a:t>‹#›</a:t>
            </a:fld>
            <a:endParaRPr lang="en-US"/>
          </a:p>
        </p:txBody>
      </p:sp>
    </p:spTree>
    <p:extLst>
      <p:ext uri="{BB962C8B-B14F-4D97-AF65-F5344CB8AC3E}">
        <p14:creationId xmlns:p14="http://schemas.microsoft.com/office/powerpoint/2010/main" val="339464576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slideLayout" Target="../slideLayouts/slideLayout78.xml"/><Relationship Id="rId13" Type="http://schemas.openxmlformats.org/officeDocument/2006/relationships/theme" Target="../theme/theme7.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800475" y="1789113"/>
            <a:ext cx="5340350" cy="5056187"/>
            <a:chOff x="2394" y="1127"/>
            <a:chExt cx="3364" cy="3185"/>
          </a:xfrm>
        </p:grpSpPr>
        <p:sp>
          <p:nvSpPr>
            <p:cNvPr id="1638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p>
          </p:txBody>
        </p:sp>
        <p:sp>
          <p:nvSpPr>
            <p:cNvPr id="1638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p>
          </p:txBody>
        </p:sp>
        <p:sp>
          <p:nvSpPr>
            <p:cNvPr id="1638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p>
          </p:txBody>
        </p:sp>
        <p:sp>
          <p:nvSpPr>
            <p:cNvPr id="16390"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1639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p>
          </p:txBody>
        </p:sp>
        <p:sp>
          <p:nvSpPr>
            <p:cNvPr id="1639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p>
          </p:txBody>
        </p:sp>
        <p:sp>
          <p:nvSpPr>
            <p:cNvPr id="1639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p>
          </p:txBody>
        </p:sp>
        <p:sp>
          <p:nvSpPr>
            <p:cNvPr id="1639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p>
          </p:txBody>
        </p:sp>
        <p:sp>
          <p:nvSpPr>
            <p:cNvPr id="1639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p>
          </p:txBody>
        </p:sp>
        <p:sp>
          <p:nvSpPr>
            <p:cNvPr id="16396"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16397"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16398"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p>
          </p:txBody>
        </p:sp>
        <p:sp>
          <p:nvSpPr>
            <p:cNvPr id="16399"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p>
          </p:txBody>
        </p:sp>
        <p:sp>
          <p:nvSpPr>
            <p:cNvPr id="16400"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16401"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16402"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16403"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16404"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16405"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16406"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16407"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p>
          </p:txBody>
        </p:sp>
        <p:sp>
          <p:nvSpPr>
            <p:cNvPr id="16408"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16409"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16410"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1641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p>
          </p:txBody>
        </p:sp>
        <p:sp>
          <p:nvSpPr>
            <p:cNvPr id="1641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p>
          </p:txBody>
        </p:sp>
        <p:sp>
          <p:nvSpPr>
            <p:cNvPr id="1641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p>
          </p:txBody>
        </p:sp>
        <p:sp>
          <p:nvSpPr>
            <p:cNvPr id="16414"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16415"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p>
          </p:txBody>
        </p:sp>
        <p:sp>
          <p:nvSpPr>
            <p:cNvPr id="1641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p>
          </p:txBody>
        </p:sp>
        <p:sp>
          <p:nvSpPr>
            <p:cNvPr id="1641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p>
          </p:txBody>
        </p:sp>
        <p:sp>
          <p:nvSpPr>
            <p:cNvPr id="1641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p>
          </p:txBody>
        </p:sp>
        <p:sp>
          <p:nvSpPr>
            <p:cNvPr id="16419"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p>
          </p:txBody>
        </p:sp>
        <p:sp>
          <p:nvSpPr>
            <p:cNvPr id="16420"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p>
          </p:txBody>
        </p:sp>
      </p:grpSp>
      <p:sp>
        <p:nvSpPr>
          <p:cNvPr id="16421"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22"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3"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p>
        </p:txBody>
      </p:sp>
      <p:sp>
        <p:nvSpPr>
          <p:cNvPr id="16424"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vl1pPr>
          </a:lstStyle>
          <a:p>
            <a:pPr>
              <a:defRPr/>
            </a:pPr>
            <a:endParaRPr lang="en-US"/>
          </a:p>
        </p:txBody>
      </p:sp>
      <p:sp>
        <p:nvSpPr>
          <p:cNvPr id="16425"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10F3E8B7-D63A-7442-8F6B-155659B17B3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293" r:id="rId1"/>
    <p:sldLayoutId id="2147484242" r:id="rId2"/>
    <p:sldLayoutId id="2147484243" r:id="rId3"/>
    <p:sldLayoutId id="2147484244" r:id="rId4"/>
    <p:sldLayoutId id="2147484245" r:id="rId5"/>
    <p:sldLayoutId id="2147484246" r:id="rId6"/>
    <p:sldLayoutId id="2147484247" r:id="rId7"/>
    <p:sldLayoutId id="2147484248" r:id="rId8"/>
    <p:sldLayoutId id="2147484249" r:id="rId9"/>
    <p:sldLayoutId id="2147484250" r:id="rId10"/>
    <p:sldLayoutId id="214748425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1588" y="0"/>
            <a:ext cx="9148762" cy="6851650"/>
            <a:chOff x="1" y="0"/>
            <a:chExt cx="5763" cy="4316"/>
          </a:xfrm>
        </p:grpSpPr>
        <p:sp>
          <p:nvSpPr>
            <p:cNvPr id="185347"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185348"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185349"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grpSp>
          <p:nvGrpSpPr>
            <p:cNvPr id="13323" name="Group 6"/>
            <p:cNvGrpSpPr>
              <a:grpSpLocks/>
            </p:cNvGrpSpPr>
            <p:nvPr/>
          </p:nvGrpSpPr>
          <p:grpSpPr bwMode="auto">
            <a:xfrm>
              <a:off x="288" y="0"/>
              <a:ext cx="5098" cy="4316"/>
              <a:chOff x="288" y="0"/>
              <a:chExt cx="5098" cy="4316"/>
            </a:xfrm>
          </p:grpSpPr>
          <p:sp>
            <p:nvSpPr>
              <p:cNvPr id="185351"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185352"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185353"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185354"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185355"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185356"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185357"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185358"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185359"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185360"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185361"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185362"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185363"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grpSp>
        <p:sp>
          <p:nvSpPr>
            <p:cNvPr id="185364"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185365"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185366"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p>
          </p:txBody>
        </p:sp>
        <p:sp>
          <p:nvSpPr>
            <p:cNvPr id="13327" name="Freeform 23"/>
            <p:cNvSpPr>
              <a:spLocks/>
            </p:cNvSpPr>
            <p:nvPr/>
          </p:nvSpPr>
          <p:spPr bwMode="hidden">
            <a:xfrm>
              <a:off x="5041" y="0"/>
              <a:ext cx="719" cy="845"/>
            </a:xfrm>
            <a:custGeom>
              <a:avLst/>
              <a:gdLst>
                <a:gd name="T0" fmla="*/ 725 w 717"/>
                <a:gd name="T1" fmla="*/ 845 h 845"/>
                <a:gd name="T2" fmla="*/ 725 w 717"/>
                <a:gd name="T3" fmla="*/ 821 h 845"/>
                <a:gd name="T4" fmla="*/ 582 w 717"/>
                <a:gd name="T5" fmla="*/ 605 h 845"/>
                <a:gd name="T6" fmla="*/ 410 w 717"/>
                <a:gd name="T7" fmla="*/ 396 h 845"/>
                <a:gd name="T8" fmla="*/ 225 w 717"/>
                <a:gd name="T9" fmla="*/ 192 h 845"/>
                <a:gd name="T10" fmla="*/ 17 w 717"/>
                <a:gd name="T11" fmla="*/ 0 h 845"/>
                <a:gd name="T12" fmla="*/ 0 w 717"/>
                <a:gd name="T13" fmla="*/ 0 h 845"/>
                <a:gd name="T14" fmla="*/ 213 w 717"/>
                <a:gd name="T15" fmla="*/ 198 h 845"/>
                <a:gd name="T16" fmla="*/ 404 w 717"/>
                <a:gd name="T17" fmla="*/ 408 h 845"/>
                <a:gd name="T18" fmla="*/ 576 w 717"/>
                <a:gd name="T19" fmla="*/ 623 h 845"/>
                <a:gd name="T20" fmla="*/ 725 w 717"/>
                <a:gd name="T21" fmla="*/ 845 h 845"/>
                <a:gd name="T22" fmla="*/ 725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28" name="Freeform 24"/>
            <p:cNvSpPr>
              <a:spLocks/>
            </p:cNvSpPr>
            <p:nvPr/>
          </p:nvSpPr>
          <p:spPr bwMode="hidden">
            <a:xfrm>
              <a:off x="5352" y="0"/>
              <a:ext cx="408" cy="414"/>
            </a:xfrm>
            <a:custGeom>
              <a:avLst/>
              <a:gdLst>
                <a:gd name="T0" fmla="*/ 411 w 407"/>
                <a:gd name="T1" fmla="*/ 414 h 414"/>
                <a:gd name="T2" fmla="*/ 411 w 407"/>
                <a:gd name="T3" fmla="*/ 396 h 414"/>
                <a:gd name="T4" fmla="*/ 226 w 407"/>
                <a:gd name="T5" fmla="*/ 192 h 414"/>
                <a:gd name="T6" fmla="*/ 12 w 407"/>
                <a:gd name="T7" fmla="*/ 0 h 414"/>
                <a:gd name="T8" fmla="*/ 0 w 407"/>
                <a:gd name="T9" fmla="*/ 0 h 414"/>
                <a:gd name="T10" fmla="*/ 108 w 407"/>
                <a:gd name="T11" fmla="*/ 102 h 414"/>
                <a:gd name="T12" fmla="*/ 220 w 407"/>
                <a:gd name="T13" fmla="*/ 204 h 414"/>
                <a:gd name="T14" fmla="*/ 411 w 407"/>
                <a:gd name="T15" fmla="*/ 414 h 414"/>
                <a:gd name="T16" fmla="*/ 411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369"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p>
          </p:txBody>
        </p:sp>
        <p:sp>
          <p:nvSpPr>
            <p:cNvPr id="13330" name="Freeform 26"/>
            <p:cNvSpPr>
              <a:spLocks/>
            </p:cNvSpPr>
            <p:nvPr/>
          </p:nvSpPr>
          <p:spPr bwMode="hidden">
            <a:xfrm>
              <a:off x="6" y="0"/>
              <a:ext cx="588" cy="599"/>
            </a:xfrm>
            <a:custGeom>
              <a:avLst/>
              <a:gdLst>
                <a:gd name="T0" fmla="*/ 594 w 586"/>
                <a:gd name="T1" fmla="*/ 0 h 599"/>
                <a:gd name="T2" fmla="*/ 576 w 586"/>
                <a:gd name="T3" fmla="*/ 0 h 599"/>
                <a:gd name="T4" fmla="*/ 411 w 586"/>
                <a:gd name="T5" fmla="*/ 132 h 599"/>
                <a:gd name="T6" fmla="*/ 261 w 586"/>
                <a:gd name="T7" fmla="*/ 270 h 599"/>
                <a:gd name="T8" fmla="*/ 120 w 586"/>
                <a:gd name="T9" fmla="*/ 420 h 599"/>
                <a:gd name="T10" fmla="*/ 0 w 586"/>
                <a:gd name="T11" fmla="*/ 575 h 599"/>
                <a:gd name="T12" fmla="*/ 0 w 586"/>
                <a:gd name="T13" fmla="*/ 599 h 599"/>
                <a:gd name="T14" fmla="*/ 120 w 586"/>
                <a:gd name="T15" fmla="*/ 432 h 599"/>
                <a:gd name="T16" fmla="*/ 261 w 586"/>
                <a:gd name="T17" fmla="*/ 282 h 599"/>
                <a:gd name="T18" fmla="*/ 417 w 586"/>
                <a:gd name="T19" fmla="*/ 138 h 599"/>
                <a:gd name="T20" fmla="*/ 594 w 586"/>
                <a:gd name="T21" fmla="*/ 0 h 599"/>
                <a:gd name="T22" fmla="*/ 594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31" name="Freeform 27"/>
            <p:cNvSpPr>
              <a:spLocks/>
            </p:cNvSpPr>
            <p:nvPr/>
          </p:nvSpPr>
          <p:spPr bwMode="hidden">
            <a:xfrm>
              <a:off x="6" y="0"/>
              <a:ext cx="270" cy="252"/>
            </a:xfrm>
            <a:custGeom>
              <a:avLst/>
              <a:gdLst>
                <a:gd name="T0" fmla="*/ 273 w 269"/>
                <a:gd name="T1" fmla="*/ 0 h 252"/>
                <a:gd name="T2" fmla="*/ 255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3 w 269"/>
                <a:gd name="T15" fmla="*/ 0 h 252"/>
                <a:gd name="T16" fmla="*/ 273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32"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33"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34"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3335" name="Group 31"/>
            <p:cNvGrpSpPr>
              <a:grpSpLocks/>
            </p:cNvGrpSpPr>
            <p:nvPr/>
          </p:nvGrpSpPr>
          <p:grpSpPr bwMode="auto">
            <a:xfrm>
              <a:off x="1" y="392"/>
              <a:ext cx="5758" cy="1571"/>
              <a:chOff x="1" y="392"/>
              <a:chExt cx="5758" cy="1571"/>
            </a:xfrm>
          </p:grpSpPr>
          <p:sp>
            <p:nvSpPr>
              <p:cNvPr id="13338"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39"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40"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41"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42"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3336"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37"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85383"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85384"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Verdana" charset="0"/>
              </a:defRPr>
            </a:lvl1pPr>
          </a:lstStyle>
          <a:p>
            <a:pPr>
              <a:defRPr/>
            </a:pPr>
            <a:endParaRPr lang="en-US"/>
          </a:p>
        </p:txBody>
      </p:sp>
      <p:sp>
        <p:nvSpPr>
          <p:cNvPr id="185385"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Verdana" charset="0"/>
              </a:defRPr>
            </a:lvl1pPr>
          </a:lstStyle>
          <a:p>
            <a:pPr>
              <a:defRPr/>
            </a:pPr>
            <a:endParaRPr lang="en-US"/>
          </a:p>
        </p:txBody>
      </p:sp>
      <p:sp>
        <p:nvSpPr>
          <p:cNvPr id="185386"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latin typeface="Verdana" charset="0"/>
              </a:defRPr>
            </a:lvl1pPr>
          </a:lstStyle>
          <a:p>
            <a:pPr>
              <a:defRPr/>
            </a:pPr>
            <a:fld id="{FC89916E-6082-2748-B6A7-9A3DF8FC4BC7}" type="slidenum">
              <a:rPr lang="en-US"/>
              <a:pPr>
                <a:defRPr/>
              </a:pPr>
              <a:t>‹#›</a:t>
            </a:fld>
            <a:endParaRPr lang="en-US"/>
          </a:p>
        </p:txBody>
      </p:sp>
      <p:sp>
        <p:nvSpPr>
          <p:cNvPr id="185387"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294" r:id="rId1"/>
    <p:sldLayoutId id="2147484252" r:id="rId2"/>
    <p:sldLayoutId id="2147484253" r:id="rId3"/>
    <p:sldLayoutId id="2147484254" r:id="rId4"/>
    <p:sldLayoutId id="2147484255" r:id="rId5"/>
    <p:sldLayoutId id="2147484256" r:id="rId6"/>
    <p:sldLayoutId id="2147484257" r:id="rId7"/>
    <p:sldLayoutId id="2147484258" r:id="rId8"/>
    <p:sldLayoutId id="2147484259" r:id="rId9"/>
    <p:sldLayoutId id="2147484260" r:id="rId10"/>
    <p:sldLayoutId id="2147484261" r:id="rId11"/>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9159875" cy="6858000"/>
            <a:chOff x="0" y="0"/>
            <a:chExt cx="5770" cy="4320"/>
          </a:xfrm>
        </p:grpSpPr>
        <p:sp>
          <p:nvSpPr>
            <p:cNvPr id="174083"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p>
          </p:txBody>
        </p:sp>
        <p:sp>
          <p:nvSpPr>
            <p:cNvPr id="25609"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5610"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5611"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5612"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5613"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74089"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p>
          </p:txBody>
        </p:sp>
        <p:sp>
          <p:nvSpPr>
            <p:cNvPr id="174090"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p>
          </p:txBody>
        </p:sp>
        <p:sp>
          <p:nvSpPr>
            <p:cNvPr id="25616"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5617"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5618"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5619"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74095"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p>
          </p:txBody>
        </p:sp>
        <p:sp>
          <p:nvSpPr>
            <p:cNvPr id="25621"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74097"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p>
          </p:txBody>
        </p:sp>
        <p:sp>
          <p:nvSpPr>
            <p:cNvPr id="25623"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74099"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p>
          </p:txBody>
        </p:sp>
        <p:sp>
          <p:nvSpPr>
            <p:cNvPr id="25625"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5626"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5627"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w="9525">
                  <a:solidFill>
                    <a:srgbClr val="000000"/>
                  </a:solidFill>
                  <a:prstDash val="solid"/>
                  <a:round/>
                  <a:headEnd/>
                  <a:tailEnd/>
                </a14:hiddenLine>
              </a:ext>
            </a:extLst>
          </p:spPr>
          <p:txBody>
            <a:bodyPr/>
            <a:lstStyle/>
            <a:p>
              <a:endParaRPr lang="en-US"/>
            </a:p>
          </p:txBody>
        </p:sp>
        <p:sp>
          <p:nvSpPr>
            <p:cNvPr id="174103"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p>
          </p:txBody>
        </p:sp>
      </p:grpSp>
      <p:sp>
        <p:nvSpPr>
          <p:cNvPr id="174104" name="Rectangle 2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74105" name="Rectangle 2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06" name="Rectangle 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defRPr>
            </a:lvl1pPr>
          </a:lstStyle>
          <a:p>
            <a:pPr>
              <a:defRPr/>
            </a:pPr>
            <a:endParaRPr lang="en-US"/>
          </a:p>
        </p:txBody>
      </p:sp>
      <p:sp>
        <p:nvSpPr>
          <p:cNvPr id="174107"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defRPr>
            </a:lvl1pPr>
          </a:lstStyle>
          <a:p>
            <a:pPr>
              <a:defRPr/>
            </a:pPr>
            <a:fld id="{8CBAC60E-1273-5F4E-B796-9CDAF756DEC3}" type="slidenum">
              <a:rPr lang="en-US"/>
              <a:pPr>
                <a:defRPr/>
              </a:pPr>
              <a:t>‹#›</a:t>
            </a:fld>
            <a:endParaRPr lang="en-US"/>
          </a:p>
        </p:txBody>
      </p:sp>
      <p:sp>
        <p:nvSpPr>
          <p:cNvPr id="174108"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4295" r:id="rId1"/>
    <p:sldLayoutId id="2147484262" r:id="rId2"/>
    <p:sldLayoutId id="2147484263" r:id="rId3"/>
    <p:sldLayoutId id="2147484264" r:id="rId4"/>
    <p:sldLayoutId id="2147484265" r:id="rId5"/>
    <p:sldLayoutId id="2147484266" r:id="rId6"/>
    <p:sldLayoutId id="2147484267" r:id="rId7"/>
    <p:sldLayoutId id="2147484268" r:id="rId8"/>
    <p:sldLayoutId id="2147484269" r:id="rId9"/>
    <p:sldLayoutId id="2147484270" r:id="rId10"/>
    <p:sldLayoutId id="2147484271" r:id="rId11"/>
  </p:sldLayoutIdLst>
  <p:txStyles>
    <p:title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charset="0"/>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charset="0"/>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charset="0"/>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charset="0"/>
          <a:ea typeface="ＭＳ Ｐゴシック" charset="-128"/>
          <a:cs typeface="ＭＳ Ｐゴシック" charset="-128"/>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l"/>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folHlink"/>
        </a:buClr>
        <a:buSzPct val="80000"/>
        <a:buFont typeface="Wingdings" charset="0"/>
        <a:buChar char="l"/>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tx2"/>
        </a:buClr>
        <a:buSzPct val="80000"/>
        <a:buFont typeface="Wingdings" charset="0"/>
        <a:buChar char="l"/>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hlink"/>
        </a:buClr>
        <a:buSzPct val="80000"/>
        <a:buFont typeface="Wingdings" charset="0"/>
        <a:buChar char="l"/>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tx1"/>
        </a:buClr>
        <a:buSzPct val="80000"/>
        <a:buFont typeface="Wingdings" charset="0"/>
        <a:buChar char="l"/>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tx1"/>
        </a:buClr>
        <a:buSzPct val="80000"/>
        <a:buFont typeface="Wingdings" charset="2"/>
        <a:buChar char="l"/>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tx1"/>
        </a:buClr>
        <a:buSzPct val="80000"/>
        <a:buFont typeface="Wingdings" charset="2"/>
        <a:buChar char="l"/>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tx1"/>
        </a:buClr>
        <a:buSzPct val="80000"/>
        <a:buFont typeface="Wingdings" charset="2"/>
        <a:buChar char="l"/>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tx1"/>
        </a:buClr>
        <a:buSzPct val="80000"/>
        <a:buFont typeface="Wingdings" charset="2"/>
        <a:buChar char="l"/>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868"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64869"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64870"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charset="0"/>
              </a:defRPr>
            </a:lvl1pPr>
          </a:lstStyle>
          <a:p>
            <a:pPr>
              <a:defRPr/>
            </a:pPr>
            <a:fld id="{A98A2838-3A8F-F744-9E35-EA812CEB3E6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72" r:id="rId1"/>
    <p:sldLayoutId id="2147484273" r:id="rId2"/>
    <p:sldLayoutId id="2147484274" r:id="rId3"/>
    <p:sldLayoutId id="2147484275" r:id="rId4"/>
    <p:sldLayoutId id="2147484276" r:id="rId5"/>
    <p:sldLayoutId id="2147484277" r:id="rId6"/>
    <p:sldLayoutId id="2147484278" r:id="rId7"/>
    <p:sldLayoutId id="2147484279" r:id="rId8"/>
    <p:sldLayoutId id="2147484280" r:id="rId9"/>
    <p:sldLayoutId id="2147484281" r:id="rId10"/>
    <p:sldLayoutId id="2147484282"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3800475" y="1789113"/>
            <a:ext cx="5340350" cy="5056187"/>
            <a:chOff x="2394" y="1127"/>
            <a:chExt cx="3364" cy="3185"/>
          </a:xfrm>
        </p:grpSpPr>
        <p:sp>
          <p:nvSpPr>
            <p:cNvPr id="1638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ahoma" pitchFamily="19" charset="-52"/>
              </a:endParaRPr>
            </a:p>
          </p:txBody>
        </p:sp>
        <p:sp>
          <p:nvSpPr>
            <p:cNvPr id="1638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ahoma" pitchFamily="19" charset="-52"/>
              </a:endParaRPr>
            </a:p>
          </p:txBody>
        </p:sp>
        <p:sp>
          <p:nvSpPr>
            <p:cNvPr id="1638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ahoma" pitchFamily="19" charset="-52"/>
              </a:endParaRPr>
            </a:p>
          </p:txBody>
        </p:sp>
        <p:sp>
          <p:nvSpPr>
            <p:cNvPr id="16390"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ndParaRPr>
            </a:p>
          </p:txBody>
        </p:sp>
        <p:sp>
          <p:nvSpPr>
            <p:cNvPr id="1639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ahoma" pitchFamily="19" charset="-52"/>
              </a:endParaRPr>
            </a:p>
          </p:txBody>
        </p:sp>
        <p:sp>
          <p:nvSpPr>
            <p:cNvPr id="1639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ahoma" pitchFamily="19" charset="-52"/>
              </a:endParaRPr>
            </a:p>
          </p:txBody>
        </p:sp>
        <p:sp>
          <p:nvSpPr>
            <p:cNvPr id="1639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ahoma" pitchFamily="19" charset="-52"/>
              </a:endParaRPr>
            </a:p>
          </p:txBody>
        </p:sp>
        <p:sp>
          <p:nvSpPr>
            <p:cNvPr id="1639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ahoma" pitchFamily="19" charset="-52"/>
              </a:endParaRPr>
            </a:p>
          </p:txBody>
        </p:sp>
        <p:sp>
          <p:nvSpPr>
            <p:cNvPr id="1639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ahoma" pitchFamily="19" charset="-52"/>
              </a:endParaRPr>
            </a:p>
          </p:txBody>
        </p:sp>
        <p:sp>
          <p:nvSpPr>
            <p:cNvPr id="16396"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ndParaRPr>
            </a:p>
          </p:txBody>
        </p:sp>
        <p:sp>
          <p:nvSpPr>
            <p:cNvPr id="16397"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ndParaRPr>
            </a:p>
          </p:txBody>
        </p:sp>
        <p:sp>
          <p:nvSpPr>
            <p:cNvPr id="16398"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latin typeface="Tahoma" pitchFamily="19" charset="-52"/>
              </a:endParaRPr>
            </a:p>
          </p:txBody>
        </p:sp>
        <p:sp>
          <p:nvSpPr>
            <p:cNvPr id="16399"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9" charset="-52"/>
              </a:endParaRPr>
            </a:p>
          </p:txBody>
        </p:sp>
        <p:sp>
          <p:nvSpPr>
            <p:cNvPr id="16400"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ndParaRPr>
            </a:p>
          </p:txBody>
        </p:sp>
        <p:sp>
          <p:nvSpPr>
            <p:cNvPr id="16401"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ndParaRPr>
            </a:p>
          </p:txBody>
        </p:sp>
        <p:sp>
          <p:nvSpPr>
            <p:cNvPr id="16402"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ndParaRPr>
            </a:p>
          </p:txBody>
        </p:sp>
        <p:sp>
          <p:nvSpPr>
            <p:cNvPr id="16403"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ndParaRPr>
            </a:p>
          </p:txBody>
        </p:sp>
        <p:sp>
          <p:nvSpPr>
            <p:cNvPr id="16404"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ndParaRPr>
            </a:p>
          </p:txBody>
        </p:sp>
        <p:sp>
          <p:nvSpPr>
            <p:cNvPr id="16405"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ndParaRPr>
            </a:p>
          </p:txBody>
        </p:sp>
        <p:sp>
          <p:nvSpPr>
            <p:cNvPr id="16406"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ndParaRPr>
            </a:p>
          </p:txBody>
        </p:sp>
        <p:sp>
          <p:nvSpPr>
            <p:cNvPr id="16407"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9" charset="-52"/>
              </a:endParaRPr>
            </a:p>
          </p:txBody>
        </p:sp>
        <p:sp>
          <p:nvSpPr>
            <p:cNvPr id="16408"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ndParaRPr>
            </a:p>
          </p:txBody>
        </p:sp>
        <p:sp>
          <p:nvSpPr>
            <p:cNvPr id="16409"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ndParaRPr>
            </a:p>
          </p:txBody>
        </p:sp>
        <p:sp>
          <p:nvSpPr>
            <p:cNvPr id="16410"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ndParaRPr>
            </a:p>
          </p:txBody>
        </p:sp>
        <p:sp>
          <p:nvSpPr>
            <p:cNvPr id="1641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solidFill>
                  <a:srgbClr val="FFFFFF"/>
                </a:solidFill>
                <a:latin typeface="Tahoma" pitchFamily="19" charset="-52"/>
              </a:endParaRPr>
            </a:p>
          </p:txBody>
        </p:sp>
        <p:sp>
          <p:nvSpPr>
            <p:cNvPr id="1641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ahoma" pitchFamily="19" charset="-52"/>
              </a:endParaRPr>
            </a:p>
          </p:txBody>
        </p:sp>
        <p:sp>
          <p:nvSpPr>
            <p:cNvPr id="1641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solidFill>
                  <a:srgbClr val="FFFFFF"/>
                </a:solidFill>
                <a:latin typeface="Tahoma" pitchFamily="19" charset="-52"/>
              </a:endParaRPr>
            </a:p>
          </p:txBody>
        </p:sp>
        <p:sp>
          <p:nvSpPr>
            <p:cNvPr id="16414"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ndParaRPr>
            </a:p>
          </p:txBody>
        </p:sp>
        <p:sp>
          <p:nvSpPr>
            <p:cNvPr id="16415"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ndParaRPr>
            </a:p>
          </p:txBody>
        </p:sp>
        <p:sp>
          <p:nvSpPr>
            <p:cNvPr id="1641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solidFill>
                  <a:srgbClr val="FFFFFF"/>
                </a:solidFill>
                <a:latin typeface="Tahoma" pitchFamily="19" charset="-52"/>
              </a:endParaRPr>
            </a:p>
          </p:txBody>
        </p:sp>
        <p:sp>
          <p:nvSpPr>
            <p:cNvPr id="1641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ahoma" pitchFamily="19" charset="-52"/>
              </a:endParaRPr>
            </a:p>
          </p:txBody>
        </p:sp>
        <p:sp>
          <p:nvSpPr>
            <p:cNvPr id="1641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ahoma" pitchFamily="19" charset="-52"/>
              </a:endParaRPr>
            </a:p>
          </p:txBody>
        </p:sp>
        <p:sp>
          <p:nvSpPr>
            <p:cNvPr id="16419"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ahoma" pitchFamily="19" charset="-52"/>
              </a:endParaRPr>
            </a:p>
          </p:txBody>
        </p:sp>
        <p:sp>
          <p:nvSpPr>
            <p:cNvPr id="16420"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9" charset="-52"/>
              </a:endParaRPr>
            </a:p>
          </p:txBody>
        </p:sp>
      </p:grpSp>
      <p:sp>
        <p:nvSpPr>
          <p:cNvPr id="16421"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22"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3"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latin typeface="Tahoma" pitchFamily="19" charset="-52"/>
                <a:ea typeface="+mn-ea"/>
                <a:cs typeface="+mn-cs"/>
              </a:defRPr>
            </a:lvl1pPr>
          </a:lstStyle>
          <a:p>
            <a:pPr>
              <a:defRPr/>
            </a:pPr>
            <a:endParaRPr lang="en-US"/>
          </a:p>
        </p:txBody>
      </p:sp>
      <p:sp>
        <p:nvSpPr>
          <p:cNvPr id="16424"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latin typeface="Tahoma" pitchFamily="19" charset="-52"/>
                <a:ea typeface="+mn-ea"/>
                <a:cs typeface="+mn-cs"/>
              </a:defRPr>
            </a:lvl1pPr>
          </a:lstStyle>
          <a:p>
            <a:pPr>
              <a:defRPr/>
            </a:pPr>
            <a:endParaRPr lang="en-US"/>
          </a:p>
        </p:txBody>
      </p:sp>
      <p:sp>
        <p:nvSpPr>
          <p:cNvPr id="16425"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defRPr>
            </a:lvl1pPr>
          </a:lstStyle>
          <a:p>
            <a:pPr>
              <a:defRPr/>
            </a:pPr>
            <a:fld id="{3B4F21D0-6572-874D-81D6-862FD1C42A9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296"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9"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9"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5pPr>
      <a:lvl6pPr marL="25146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6pPr>
      <a:lvl7pPr marL="29718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7pPr>
      <a:lvl8pPr marL="34290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8pPr>
      <a:lvl9pPr marL="38862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448737774"/>
      </p:ext>
    </p:extLst>
  </p:cSld>
  <p:clrMap bg1="dk2" tx1="lt1" bg2="dk1" tx2="lt2" accent1="accent1" accent2="accent2" accent3="accent3" accent4="accent4" accent5="accent5" accent6="accent6" hlink="hlink" folHlink="folHlink"/>
  <p:sldLayoutIdLst>
    <p:sldLayoutId id="2147484298" r:id="rId1"/>
    <p:sldLayoutId id="2147484299" r:id="rId2"/>
    <p:sldLayoutId id="2147484300" r:id="rId3"/>
    <p:sldLayoutId id="2147484301" r:id="rId4"/>
    <p:sldLayoutId id="2147484302" r:id="rId5"/>
    <p:sldLayoutId id="2147484303" r:id="rId6"/>
    <p:sldLayoutId id="2147484304" r:id="rId7"/>
    <p:sldLayoutId id="2147484305" r:id="rId8"/>
    <p:sldLayoutId id="2147484306" r:id="rId9"/>
    <p:sldLayoutId id="2147484307" r:id="rId10"/>
    <p:sldLayoutId id="2147484308"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latin typeface="Arial" charset="0"/>
                <a:ea typeface="ＭＳ Ｐゴシック" pitchFamily="34" charset="-128"/>
                <a:cs typeface="ＭＳ Ｐゴシック" pitchFamily="34" charset="-128"/>
              </a:defRPr>
            </a:lvl1pPr>
          </a:lstStyle>
          <a:p>
            <a:pPr>
              <a:defRPr/>
            </a:pPr>
            <a:endParaRPr lang="en-US">
              <a:solidFill>
                <a:srgbClr val="FFFFFF"/>
              </a:solidFill>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effectLst/>
                <a:latin typeface="Arial" charset="0"/>
              </a:defRPr>
            </a:lvl1pPr>
          </a:lstStyle>
          <a:p>
            <a:fld id="{F5B74E9A-FB70-CF4F-9736-26BFD3AC82DE}" type="slidenum">
              <a:rPr lang="en-US">
                <a:solidFill>
                  <a:srgbClr val="FFFFFF"/>
                </a:solidFill>
              </a:rPr>
              <a:pPr/>
              <a:t>‹#›</a:t>
            </a:fld>
            <a:endParaRPr lang="en-US">
              <a:solidFill>
                <a:srgbClr val="FFFFFF"/>
              </a:solidFill>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pitchFamily="-105" charset="-128"/>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pitchFamily="-105" charset="-128"/>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pitchFamily="-105" charset="-128"/>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pitchFamily="-105" charset="-128"/>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pitchFamily="-105" charset="-128"/>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pitchFamily="-105" charset="-128"/>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pitchFamily="-105" charset="-128"/>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effectLst/>
                <a:latin typeface="Arial" charset="0"/>
                <a:ea typeface="ＭＳ Ｐゴシック" pitchFamily="34" charset="-128"/>
                <a:cs typeface="ＭＳ Ｐゴシック" pitchFamily="34" charset="-128"/>
              </a:defRPr>
            </a:lvl1pPr>
          </a:lstStyle>
          <a:p>
            <a:pPr>
              <a:defRPr/>
            </a:pPr>
            <a:endParaRPr lang="en-US">
              <a:solidFill>
                <a:srgbClr val="FFFFFF"/>
              </a:solidFill>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0699825"/>
      </p:ext>
    </p:extLst>
  </p:cSld>
  <p:clrMap bg1="dk2" tx1="lt1" bg2="dk1" tx2="lt2" accent1="accent1" accent2="accent2" accent3="accent3" accent4="accent4" accent5="accent5" accent6="accent6" hlink="hlink" folHlink="folHlink"/>
  <p:sldLayoutIdLst>
    <p:sldLayoutId id="2147484310" r:id="rId1"/>
    <p:sldLayoutId id="2147484311" r:id="rId2"/>
    <p:sldLayoutId id="2147484312" r:id="rId3"/>
    <p:sldLayoutId id="2147484313" r:id="rId4"/>
    <p:sldLayoutId id="2147484314" r:id="rId5"/>
    <p:sldLayoutId id="2147484315" r:id="rId6"/>
    <p:sldLayoutId id="2147484316" r:id="rId7"/>
    <p:sldLayoutId id="2147484317" r:id="rId8"/>
    <p:sldLayoutId id="2147484318" r:id="rId9"/>
    <p:sldLayoutId id="2147484319" r:id="rId10"/>
    <p:sldLayoutId id="2147484320" r:id="rId11"/>
    <p:sldLayoutId id="2147484321" r:id="rId12"/>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ou.org/images/pius-sm.gif" TargetMode="External"/><Relationship Id="rId4" Type="http://schemas.openxmlformats.org/officeDocument/2006/relationships/image" Target="../media/image1.png"/><Relationship Id="rId5" Type="http://schemas.openxmlformats.org/officeDocument/2006/relationships/hyperlink" Target="http://images.google.com.sg/imgres?imgurl=www.angelfire.com/il2/HebrewIsraelites/AncientEgyptianFamily.JPG&amp;imgrefurl=http://www.angelfire.com/il2/HebrewIsraelites/colorofHebrews2.html&amp;h=657&amp;w=590&amp;prev=/images?q=ancient+israel&amp;start=20&amp;svnum=10&amp;hl=en&amp;lr=&amp;ie=UTF-8&amp;oe=UTF-8&amp;sa=N" TargetMode="External"/><Relationship Id="rId6"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5.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18.jpe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jpeg"/><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23.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24.jpeg"/></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emf"/><Relationship Id="rId1" Type="http://schemas.openxmlformats.org/officeDocument/2006/relationships/slideLayout" Target="../slideLayouts/slideLayout1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27.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5" Type="http://schemas.openxmlformats.org/officeDocument/2006/relationships/image" Target="../media/image30.jpeg"/><Relationship Id="rId1" Type="http://schemas.openxmlformats.org/officeDocument/2006/relationships/slideLayout" Target="../slideLayouts/slideLayout6.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31.jpeg"/></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1" Type="http://schemas.openxmlformats.org/officeDocument/2006/relationships/slideLayout" Target="../slideLayouts/slideLayout6.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1" Type="http://schemas.openxmlformats.org/officeDocument/2006/relationships/slideLayout" Target="../slideLayouts/slideLayout4.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1" Type="http://schemas.openxmlformats.org/officeDocument/2006/relationships/slideLayout" Target="../slideLayouts/slideLayout4.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7.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37.xml"/><Relationship Id="rId3" Type="http://schemas.openxmlformats.org/officeDocument/2006/relationships/image" Target="../media/image34.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8.xml"/><Relationship Id="rId3" Type="http://schemas.openxmlformats.org/officeDocument/2006/relationships/image" Target="../media/image35.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3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3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42.xml"/><Relationship Id="rId3" Type="http://schemas.openxmlformats.org/officeDocument/2006/relationships/image" Target="../media/image3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38.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39.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5.xml"/><Relationship Id="rId3" Type="http://schemas.openxmlformats.org/officeDocument/2006/relationships/image" Target="../media/image40.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6.xml"/><Relationship Id="rId3" Type="http://schemas.openxmlformats.org/officeDocument/2006/relationships/image" Target="../media/image41.jpeg"/></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1.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4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45.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4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47.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48.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49.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50.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51.jpeg"/></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66.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5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subTitle" idx="1"/>
          </p:nvPr>
        </p:nvSpPr>
        <p:spPr>
          <a:xfrm>
            <a:off x="457200" y="4343400"/>
            <a:ext cx="8153400" cy="1295400"/>
          </a:xfrm>
        </p:spPr>
        <p:txBody>
          <a:bodyPr/>
          <a:lstStyle/>
          <a:p>
            <a:pPr eaLnBrk="1" hangingPunct="1">
              <a:buFont typeface="Wingdings" charset="0"/>
              <a:buNone/>
              <a:defRPr/>
            </a:pPr>
            <a:r>
              <a:rPr lang="en-US" dirty="0">
                <a:latin typeface="+mj-lt"/>
                <a:ea typeface="ＭＳ Ｐゴシック" charset="0"/>
                <a:cs typeface="Times New Roman" charset="0"/>
              </a:rPr>
              <a:t>21-р </a:t>
            </a:r>
            <a:r>
              <a:rPr lang="en-US" dirty="0" err="1">
                <a:latin typeface="+mj-lt"/>
                <a:ea typeface="ＭＳ Ｐゴシック" charset="0"/>
                <a:cs typeface="Times New Roman" charset="0"/>
              </a:rPr>
              <a:t>зуунд</a:t>
            </a:r>
            <a:r>
              <a:rPr lang="en-US" dirty="0">
                <a:latin typeface="+mj-lt"/>
                <a:ea typeface="ＭＳ Ｐゴシック" charset="0"/>
                <a:cs typeface="Times New Roman" charset="0"/>
              </a:rPr>
              <a:t> </a:t>
            </a:r>
            <a:r>
              <a:rPr lang="en-US" dirty="0" err="1">
                <a:latin typeface="+mj-lt"/>
                <a:ea typeface="ＭＳ Ｐゴシック" charset="0"/>
                <a:cs typeface="Times New Roman" charset="0"/>
              </a:rPr>
              <a:t>ялгаварлан</a:t>
            </a:r>
            <a:r>
              <a:rPr lang="en-US" dirty="0">
                <a:latin typeface="+mj-lt"/>
                <a:ea typeface="ＭＳ Ｐゴシック" charset="0"/>
                <a:cs typeface="Times New Roman" charset="0"/>
              </a:rPr>
              <a:t> </a:t>
            </a:r>
            <a:r>
              <a:rPr lang="en-US" dirty="0" err="1">
                <a:latin typeface="+mj-lt"/>
                <a:ea typeface="ＭＳ Ｐゴシック" charset="0"/>
                <a:cs typeface="Times New Roman" charset="0"/>
              </a:rPr>
              <a:t>гадуурхалт</a:t>
            </a:r>
            <a:r>
              <a:rPr lang="en-US" dirty="0">
                <a:latin typeface="+mj-lt"/>
                <a:ea typeface="ＭＳ Ｐゴシック" charset="0"/>
                <a:cs typeface="Times New Roman" charset="0"/>
              </a:rPr>
              <a:t> </a:t>
            </a:r>
            <a:r>
              <a:rPr lang="en-US" dirty="0" err="1">
                <a:latin typeface="+mj-lt"/>
                <a:ea typeface="ＭＳ Ｐゴシック" charset="0"/>
                <a:cs typeface="Times New Roman" charset="0"/>
              </a:rPr>
              <a:t>арьс</a:t>
            </a:r>
            <a:r>
              <a:rPr lang="en-US" dirty="0">
                <a:latin typeface="+mj-lt"/>
                <a:ea typeface="ＭＳ Ｐゴシック" charset="0"/>
                <a:cs typeface="Times New Roman" charset="0"/>
              </a:rPr>
              <a:t> </a:t>
            </a:r>
            <a:r>
              <a:rPr lang="en-US" dirty="0" err="1">
                <a:latin typeface="+mj-lt"/>
                <a:ea typeface="ＭＳ Ｐゴシック" charset="0"/>
                <a:cs typeface="Times New Roman" charset="0"/>
              </a:rPr>
              <a:t>өнгө</a:t>
            </a:r>
            <a:r>
              <a:rPr lang="en-US" dirty="0">
                <a:latin typeface="+mj-lt"/>
                <a:ea typeface="ＭＳ Ｐゴシック" charset="0"/>
                <a:cs typeface="Times New Roman" charset="0"/>
              </a:rPr>
              <a:t>,  </a:t>
            </a:r>
            <a:r>
              <a:rPr lang="en-US" dirty="0" err="1">
                <a:latin typeface="+mj-lt"/>
                <a:ea typeface="ＭＳ Ｐゴシック" charset="0"/>
                <a:cs typeface="Times New Roman" charset="0"/>
              </a:rPr>
              <a:t>мөнгөн</a:t>
            </a:r>
            <a:r>
              <a:rPr lang="en-US" dirty="0">
                <a:latin typeface="+mj-lt"/>
                <a:ea typeface="ＭＳ Ｐゴシック" charset="0"/>
                <a:cs typeface="Times New Roman" charset="0"/>
              </a:rPr>
              <a:t> </a:t>
            </a:r>
            <a:r>
              <a:rPr lang="en-US" dirty="0" err="1">
                <a:latin typeface="+mj-lt"/>
                <a:ea typeface="ＭＳ Ｐゴシック" charset="0"/>
                <a:cs typeface="Times New Roman" charset="0"/>
              </a:rPr>
              <a:t>дээр</a:t>
            </a:r>
            <a:r>
              <a:rPr lang="en-US" dirty="0">
                <a:latin typeface="+mj-lt"/>
                <a:ea typeface="ＭＳ Ｐゴシック" charset="0"/>
                <a:cs typeface="Times New Roman" charset="0"/>
              </a:rPr>
              <a:t> </a:t>
            </a:r>
            <a:r>
              <a:rPr lang="en-US" dirty="0" err="1">
                <a:latin typeface="+mj-lt"/>
                <a:ea typeface="ＭＳ Ｐゴシック" charset="0"/>
                <a:cs typeface="Times New Roman" charset="0"/>
              </a:rPr>
              <a:t>тулгуурладаг</a:t>
            </a:r>
            <a:r>
              <a:rPr lang="en-US" dirty="0">
                <a:latin typeface="+mj-lt"/>
                <a:ea typeface="ＭＳ Ｐゴシック" charset="0"/>
                <a:cs typeface="Times New Roman" charset="0"/>
              </a:rPr>
              <a:t> </a:t>
            </a:r>
            <a:r>
              <a:rPr lang="en-US" dirty="0" err="1" smtClean="0">
                <a:latin typeface="+mj-lt"/>
                <a:ea typeface="ＭＳ Ｐゴシック" charset="0"/>
                <a:cs typeface="Times New Roman" charset="0"/>
              </a:rPr>
              <a:t>болжээ</a:t>
            </a:r>
            <a:r>
              <a:rPr lang="en-US" dirty="0">
                <a:latin typeface="+mj-lt"/>
                <a:ea typeface="ＭＳ Ｐゴシック" charset="0"/>
                <a:cs typeface="Times New Roman" charset="0"/>
              </a:rPr>
              <a:t>.  </a:t>
            </a:r>
          </a:p>
        </p:txBody>
      </p:sp>
      <p:pic>
        <p:nvPicPr>
          <p:cNvPr id="63490" name="Picture 3" descr="pius-sm">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572000" cy="256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Rectangle 4"/>
          <p:cNvSpPr>
            <a:spLocks noGrp="1" noChangeArrowheads="1"/>
          </p:cNvSpPr>
          <p:nvPr>
            <p:ph type="ctrTitle"/>
          </p:nvPr>
        </p:nvSpPr>
        <p:spPr>
          <a:xfrm>
            <a:off x="685800" y="2682875"/>
            <a:ext cx="7772400" cy="1736725"/>
          </a:xfrm>
        </p:spPr>
        <p:txBody>
          <a:bodyPr/>
          <a:lstStyle/>
          <a:p>
            <a:pPr eaLnBrk="1" hangingPunct="1">
              <a:defRPr/>
            </a:pPr>
            <a:r>
              <a:rPr lang="en-US" sz="4800" b="1" dirty="0" err="1">
                <a:ea typeface="ＭＳ Ｐゴシック" charset="0"/>
                <a:cs typeface="Times New Roman" charset="0"/>
              </a:rPr>
              <a:t>Нийгэм-Эдийн</a:t>
            </a:r>
            <a:r>
              <a:rPr lang="en-US" sz="4800" b="1" dirty="0">
                <a:ea typeface="ＭＳ Ｐゴシック" charset="0"/>
                <a:cs typeface="Times New Roman" charset="0"/>
              </a:rPr>
              <a:t> </a:t>
            </a:r>
            <a:r>
              <a:rPr lang="en-US" sz="4800" b="1" dirty="0" err="1">
                <a:ea typeface="ＭＳ Ｐゴシック" charset="0"/>
                <a:cs typeface="Times New Roman" charset="0"/>
              </a:rPr>
              <a:t>засгийн</a:t>
            </a:r>
            <a:r>
              <a:rPr lang="en-US" sz="4800" b="1" dirty="0">
                <a:ea typeface="ＭＳ Ｐゴシック" charset="0"/>
                <a:cs typeface="Times New Roman" charset="0"/>
              </a:rPr>
              <a:t> </a:t>
            </a:r>
            <a:r>
              <a:rPr lang="en-US" sz="4800" b="1" dirty="0" err="1">
                <a:ea typeface="ＭＳ Ｐゴシック" charset="0"/>
                <a:cs typeface="Times New Roman" charset="0"/>
              </a:rPr>
              <a:t>итгэл</a:t>
            </a:r>
            <a:r>
              <a:rPr lang="en-US" sz="4800" b="1" dirty="0">
                <a:ea typeface="ＭＳ Ｐゴシック" charset="0"/>
                <a:cs typeface="Times New Roman" charset="0"/>
              </a:rPr>
              <a:t> </a:t>
            </a:r>
            <a:r>
              <a:rPr lang="en-US" sz="4800" b="1" dirty="0" err="1">
                <a:ea typeface="ＭＳ Ｐゴシック" charset="0"/>
                <a:cs typeface="Times New Roman" charset="0"/>
              </a:rPr>
              <a:t>үнэмшил</a:t>
            </a:r>
            <a:endParaRPr lang="en-US" sz="4800" dirty="0">
              <a:ea typeface="ＭＳ Ｐゴシック" charset="0"/>
              <a:cs typeface="Times New Roman" charset="0"/>
            </a:endParaRPr>
          </a:p>
        </p:txBody>
      </p:sp>
      <p:pic>
        <p:nvPicPr>
          <p:cNvPr id="63492" name="Picture 6" descr="AncientEgyptianFamily">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l="1639" t="4251" r="5260" b="2222"/>
          <a:stretch>
            <a:fillRect/>
          </a:stretch>
        </p:blipFill>
        <p:spPr bwMode="auto">
          <a:xfrm>
            <a:off x="6605588" y="0"/>
            <a:ext cx="2538412"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5"/>
          <p:cNvSpPr txBox="1">
            <a:spLocks noChangeArrowheads="1"/>
          </p:cNvSpPr>
          <p:nvPr/>
        </p:nvSpPr>
        <p:spPr bwMode="auto">
          <a:xfrm>
            <a:off x="0" y="6525344"/>
            <a:ext cx="9144000" cy="369332"/>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anchor="ctr">
            <a:spAutoFit/>
          </a:bodyPr>
          <a:lstStyle>
            <a:lvl1pPr>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smtClean="0">
                <a:ln>
                  <a:noFill/>
                </a:ln>
                <a:solidFill>
                  <a:srgbClr val="FFFFFF"/>
                </a:solidFill>
                <a:effectLst/>
                <a:uLnTx/>
                <a:uFillTx/>
                <a:latin typeface="Arial" charset="0"/>
                <a:ea typeface="ＭＳ Ｐゴシック" charset="0"/>
                <a:cs typeface="Arial" charset="0"/>
              </a:rPr>
              <a:t>Дк</a:t>
            </a:r>
            <a:r>
              <a:rPr kumimoji="0" lang="en-US" sz="1800" b="0" i="0" u="none" strike="noStrike" kern="0" cap="none" spc="0" normalizeH="0" baseline="0" noProof="0" dirty="0" smtClean="0">
                <a:ln>
                  <a:noFill/>
                </a:ln>
                <a:solidFill>
                  <a:srgbClr val="FFFFFF"/>
                </a:solidFill>
                <a:effectLst/>
                <a:uLnTx/>
                <a:uFillTx/>
                <a:latin typeface="Arial" charset="0"/>
                <a:ea typeface="ＭＳ Ｐゴシック" charset="0"/>
                <a:cs typeface="Arial" charset="0"/>
              </a:rPr>
              <a:t>. </a:t>
            </a:r>
            <a:r>
              <a:rPr kumimoji="0" lang="en-US" sz="1800" b="0" i="0" u="none" strike="noStrike" kern="0" cap="none" spc="0" normalizeH="0" baseline="0" noProof="0" dirty="0" err="1" smtClean="0">
                <a:ln>
                  <a:noFill/>
                </a:ln>
                <a:solidFill>
                  <a:srgbClr val="FFFFFF"/>
                </a:solidFill>
                <a:effectLst/>
                <a:uLnTx/>
                <a:uFillTx/>
                <a:latin typeface="Arial" charset="0"/>
                <a:ea typeface="ＭＳ Ｐゴシック" charset="0"/>
                <a:cs typeface="Arial" charset="0"/>
              </a:rPr>
              <a:t>Рик</a:t>
            </a:r>
            <a:r>
              <a:rPr kumimoji="0" lang="en-US" sz="1800" b="0" i="0" u="none" strike="noStrike" kern="0" cap="none" spc="0" normalizeH="0" baseline="0" noProof="0" dirty="0" smtClean="0">
                <a:ln>
                  <a:noFill/>
                </a:ln>
                <a:solidFill>
                  <a:srgbClr val="FFFFFF"/>
                </a:solidFill>
                <a:effectLst/>
                <a:uLnTx/>
                <a:uFillTx/>
                <a:latin typeface="Arial" charset="0"/>
                <a:ea typeface="ＭＳ Ｐゴシック" charset="0"/>
                <a:cs typeface="Arial" charset="0"/>
              </a:rPr>
              <a:t> </a:t>
            </a:r>
            <a:r>
              <a:rPr kumimoji="0" lang="en-US" sz="1800" b="0" i="0" u="none" strike="noStrike" kern="0" cap="none" spc="0" normalizeH="0" baseline="0" noProof="0" dirty="0" err="1" smtClean="0">
                <a:ln>
                  <a:noFill/>
                </a:ln>
                <a:solidFill>
                  <a:srgbClr val="FFFFFF"/>
                </a:solidFill>
                <a:effectLst/>
                <a:uLnTx/>
                <a:uFillTx/>
                <a:latin typeface="Arial" charset="0"/>
                <a:ea typeface="ＭＳ Ｐゴシック" charset="0"/>
                <a:cs typeface="Arial" charset="0"/>
              </a:rPr>
              <a:t>Грифит</a:t>
            </a:r>
            <a:r>
              <a:rPr kumimoji="0" lang="en-US" sz="1800" b="0" i="0" u="none" strike="noStrike" kern="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1800" b="0" i="0" u="none" strike="noStrike" kern="0" cap="none" spc="0" normalizeH="0" baseline="0" noProof="0" dirty="0" smtClean="0">
                <a:ln>
                  <a:noFill/>
                </a:ln>
                <a:solidFill>
                  <a:srgbClr val="FFFFFF"/>
                </a:solidFill>
                <a:effectLst/>
                <a:uLnTx/>
                <a:uFillTx/>
                <a:latin typeface="Arial" charset="0"/>
                <a:ea typeface="ＭＳ Ｐゴシック" charset="0"/>
                <a:cs typeface="Arial" charset="0"/>
              </a:rPr>
              <a:t> •  </a:t>
            </a:r>
            <a:r>
              <a:rPr kumimoji="0" lang="en-US" sz="1800" b="0" i="0" u="none" strike="noStrike" kern="0" cap="none" spc="0" normalizeH="0" baseline="0" noProof="0" dirty="0" err="1" smtClean="0">
                <a:ln>
                  <a:noFill/>
                </a:ln>
                <a:solidFill>
                  <a:srgbClr val="FFFFFF"/>
                </a:solidFill>
                <a:effectLst/>
                <a:uLnTx/>
                <a:uFillTx/>
                <a:latin typeface="Arial" charset="0"/>
                <a:ea typeface="ＭＳ Ｐゴシック" charset="0"/>
                <a:cs typeface="Arial" charset="0"/>
              </a:rPr>
              <a:t>Сингапур</a:t>
            </a:r>
            <a:r>
              <a:rPr kumimoji="0" lang="en-US" sz="1800" b="0" i="0" u="none" strike="noStrike" kern="0" cap="none" spc="0" normalizeH="0" baseline="0" noProof="0" dirty="0" smtClean="0">
                <a:ln>
                  <a:noFill/>
                </a:ln>
                <a:solidFill>
                  <a:srgbClr val="FFFFFF"/>
                </a:solidFill>
                <a:effectLst/>
                <a:uLnTx/>
                <a:uFillTx/>
                <a:latin typeface="Arial" charset="0"/>
                <a:ea typeface="ＭＳ Ｐゴシック" charset="0"/>
                <a:cs typeface="Arial" charset="0"/>
              </a:rPr>
              <a:t> </a:t>
            </a:r>
            <a:r>
              <a:rPr kumimoji="0" lang="en-US" sz="1800" b="0" i="0" u="none" strike="noStrike" kern="0" cap="none" spc="0" normalizeH="0" baseline="0" noProof="0" dirty="0" err="1" smtClean="0">
                <a:ln>
                  <a:noFill/>
                </a:ln>
                <a:solidFill>
                  <a:srgbClr val="FFFFFF"/>
                </a:solidFill>
                <a:effectLst/>
                <a:uLnTx/>
                <a:uFillTx/>
                <a:latin typeface="Arial" charset="0"/>
                <a:ea typeface="ＭＳ Ｐゴシック" charset="0"/>
                <a:cs typeface="Arial" charset="0"/>
              </a:rPr>
              <a:t>Библийн</a:t>
            </a:r>
            <a:r>
              <a:rPr kumimoji="0" lang="en-US" sz="1800" b="0" i="0" u="none" strike="noStrike" kern="0" cap="none" spc="0" normalizeH="0" baseline="0" noProof="0" dirty="0" smtClean="0">
                <a:ln>
                  <a:noFill/>
                </a:ln>
                <a:solidFill>
                  <a:srgbClr val="FFFFFF"/>
                </a:solidFill>
                <a:effectLst/>
                <a:uLnTx/>
                <a:uFillTx/>
                <a:latin typeface="Arial" charset="0"/>
                <a:ea typeface="ＭＳ Ｐゴシック" charset="0"/>
                <a:cs typeface="Arial" charset="0"/>
              </a:rPr>
              <a:t> </a:t>
            </a:r>
            <a:r>
              <a:rPr kumimoji="0" lang="en-US" sz="1800" b="0" i="0" u="none" strike="noStrike" kern="0" cap="none" spc="0" normalizeH="0" baseline="0" noProof="0" dirty="0" err="1" smtClean="0">
                <a:ln>
                  <a:noFill/>
                </a:ln>
                <a:solidFill>
                  <a:srgbClr val="FFFFFF"/>
                </a:solidFill>
                <a:effectLst/>
                <a:uLnTx/>
                <a:uFillTx/>
                <a:latin typeface="Arial" charset="0"/>
                <a:ea typeface="ＭＳ Ｐゴシック" charset="0"/>
                <a:cs typeface="Arial" charset="0"/>
              </a:rPr>
              <a:t>Коллеж</a:t>
            </a:r>
            <a:r>
              <a:rPr kumimoji="0" lang="en-US" sz="1800" b="0" i="0" u="none" strike="noStrike" kern="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1800" b="0" i="0" u="none" strike="noStrike" kern="0" cap="none" spc="0" normalizeH="0" baseline="0" noProof="0" dirty="0" smtClean="0">
                <a:ln>
                  <a:noFill/>
                </a:ln>
                <a:solidFill>
                  <a:srgbClr val="FFFFFF"/>
                </a:solidFill>
                <a:effectLst/>
                <a:uLnTx/>
                <a:uFillTx/>
                <a:latin typeface="Arial" charset="0"/>
                <a:ea typeface="ＭＳ Ｐゴシック" charset="0"/>
                <a:cs typeface="Arial" charset="0"/>
              </a:rPr>
              <a:t> •  </a:t>
            </a:r>
            <a:r>
              <a:rPr kumimoji="0" lang="en-US" sz="1800" b="0" i="0" u="none" strike="noStrike" kern="0" cap="none" spc="0" normalizeH="0" baseline="0" noProof="0" dirty="0" err="1" smtClean="0">
                <a:ln>
                  <a:noFill/>
                </a:ln>
                <a:solidFill>
                  <a:srgbClr val="FFFFFF"/>
                </a:solidFill>
                <a:effectLst/>
                <a:uLnTx/>
                <a:uFillTx/>
                <a:latin typeface="Arial" charset="0"/>
                <a:ea typeface="ＭＳ Ｐゴシック" charset="0"/>
                <a:cs typeface="Arial" charset="0"/>
              </a:rPr>
              <a:t>www.BibleStudyDownloads.org</a:t>
            </a:r>
            <a:endParaRPr kumimoji="0" lang="en-US" sz="1800" b="0" i="0" u="none" strike="noStrike" kern="0" cap="none" spc="0" normalizeH="0" baseline="0" noProof="0" dirty="0" smtClean="0">
              <a:ln>
                <a:noFill/>
              </a:ln>
              <a:solidFill>
                <a:srgbClr val="FFFFFF"/>
              </a:solidFill>
              <a:effectLst/>
              <a:uLnTx/>
              <a:uFillTx/>
              <a:latin typeface="Arial" charset="0"/>
              <a:ea typeface="ＭＳ Ｐゴシック"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81922" name="Rectangle 1026"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1923" name="Rectangle 1027"/>
          <p:cNvSpPr>
            <a:spLocks noGrp="1" noChangeArrowheads="1"/>
          </p:cNvSpPr>
          <p:nvPr>
            <p:ph type="title"/>
          </p:nvPr>
        </p:nvSpPr>
        <p:spPr>
          <a:xfrm>
            <a:off x="0" y="0"/>
            <a:ext cx="4643438" cy="609600"/>
          </a:xfrm>
          <a:solidFill>
            <a:srgbClr val="000000"/>
          </a:solidFill>
        </p:spPr>
        <p:txBody>
          <a:bodyPr/>
          <a:lstStyle/>
          <a:p>
            <a:pPr eaLnBrk="1" hangingPunct="1"/>
            <a:r>
              <a:rPr lang="en-US" sz="2400" b="1">
                <a:effectLst/>
                <a:latin typeface="Arial" charset="0"/>
                <a:ea typeface="ＭＳ Ｐゴシック" charset="0"/>
                <a:cs typeface="Times New Roman" charset="0"/>
              </a:rPr>
              <a:t>Өрнө ба Дорно 2ын уулзвар </a:t>
            </a:r>
          </a:p>
        </p:txBody>
      </p:sp>
      <p:sp>
        <p:nvSpPr>
          <p:cNvPr id="118788" name="Rectangle 1028"/>
          <p:cNvSpPr>
            <a:spLocks noGrp="1" noChangeArrowheads="1"/>
          </p:cNvSpPr>
          <p:nvPr>
            <p:ph type="body" sz="half" idx="1"/>
          </p:nvPr>
        </p:nvSpPr>
        <p:spPr>
          <a:xfrm>
            <a:off x="76200" y="2133600"/>
            <a:ext cx="4648200" cy="4419600"/>
          </a:xfrm>
          <a:effectLst>
            <a:outerShdw blurRad="63500" dist="38099" dir="2700000" algn="ctr" rotWithShape="0">
              <a:srgbClr val="000000">
                <a:alpha val="74998"/>
              </a:srgbClr>
            </a:outerShdw>
          </a:effectLst>
        </p:spPr>
        <p:txBody>
          <a:bodyPr/>
          <a:lstStyle/>
          <a:p>
            <a:pPr eaLnBrk="1" hangingPunct="1">
              <a:lnSpc>
                <a:spcPct val="90000"/>
              </a:lnSpc>
              <a:defRPr/>
            </a:pPr>
            <a:r>
              <a:rPr lang="en-US" b="1" dirty="0" err="1">
                <a:solidFill>
                  <a:srgbClr val="FFFF00"/>
                </a:solidFill>
                <a:latin typeface="+mj-lt"/>
                <a:ea typeface="ＭＳ Ｐゴシック" charset="0"/>
                <a:cs typeface="Times New Roman" charset="0"/>
              </a:rPr>
              <a:t>Туршлагаар</a:t>
            </a:r>
            <a:endParaRPr lang="en-US" b="1" dirty="0">
              <a:latin typeface="+mj-lt"/>
              <a:ea typeface="ＭＳ Ｐゴシック" charset="0"/>
              <a:cs typeface="Times New Roman" charset="0"/>
            </a:endParaRPr>
          </a:p>
          <a:p>
            <a:pPr eaLnBrk="1" hangingPunct="1">
              <a:lnSpc>
                <a:spcPct val="90000"/>
              </a:lnSpc>
              <a:defRPr/>
            </a:pPr>
            <a:r>
              <a:rPr lang="en-US" b="1" dirty="0" err="1">
                <a:latin typeface="+mj-lt"/>
                <a:ea typeface="ＭＳ Ｐゴシック" charset="0"/>
                <a:cs typeface="Times New Roman" charset="0"/>
              </a:rPr>
              <a:t>Бичээст</a:t>
            </a:r>
            <a:r>
              <a:rPr lang="en-US" b="1" dirty="0">
                <a:latin typeface="+mj-lt"/>
                <a:ea typeface="ＭＳ Ｐゴシック" charset="0"/>
                <a:cs typeface="Times New Roman" charset="0"/>
              </a:rPr>
              <a:t> </a:t>
            </a:r>
            <a:r>
              <a:rPr lang="en-US" b="1" dirty="0" err="1">
                <a:solidFill>
                  <a:srgbClr val="FFFF00"/>
                </a:solidFill>
                <a:latin typeface="+mj-lt"/>
                <a:ea typeface="ＭＳ Ｐゴシック" charset="0"/>
                <a:cs typeface="Times New Roman" charset="0"/>
              </a:rPr>
              <a:t>юу</a:t>
            </a:r>
            <a:r>
              <a:rPr lang="en-US" b="1" dirty="0">
                <a:solidFill>
                  <a:srgbClr val="FFFF00"/>
                </a:solidFill>
                <a:latin typeface="+mj-lt"/>
                <a:ea typeface="ＭＳ Ｐゴシック" charset="0"/>
                <a:cs typeface="Times New Roman" charset="0"/>
              </a:rPr>
              <a:t> </a:t>
            </a:r>
            <a:r>
              <a:rPr lang="en-US" b="1" dirty="0" err="1">
                <a:latin typeface="+mj-lt"/>
                <a:ea typeface="ＭＳ Ｐゴシック" charset="0"/>
                <a:cs typeface="Times New Roman" charset="0"/>
              </a:rPr>
              <a:t>бoлсoн</a:t>
            </a:r>
            <a:r>
              <a:rPr lang="en-US" b="1" dirty="0">
                <a:latin typeface="+mj-lt"/>
                <a:ea typeface="ＭＳ Ｐゴシック" charset="0"/>
                <a:cs typeface="Times New Roman" charset="0"/>
              </a:rPr>
              <a:t> </a:t>
            </a:r>
            <a:r>
              <a:rPr lang="en-US" b="1" dirty="0" err="1">
                <a:latin typeface="+mj-lt"/>
                <a:ea typeface="ＭＳ Ｐゴシック" charset="0"/>
                <a:cs typeface="Times New Roman" charset="0"/>
              </a:rPr>
              <a:t>бoлoн</a:t>
            </a:r>
            <a:r>
              <a:rPr lang="en-US" b="1" dirty="0">
                <a:latin typeface="+mj-lt"/>
                <a:ea typeface="ＭＳ Ｐゴシック" charset="0"/>
                <a:cs typeface="Times New Roman" charset="0"/>
              </a:rPr>
              <a:t> </a:t>
            </a:r>
            <a:r>
              <a:rPr lang="en-US" b="1" dirty="0" err="1">
                <a:latin typeface="+mj-lt"/>
                <a:ea typeface="ＭＳ Ｐゴシック" charset="0"/>
                <a:cs typeface="Times New Roman" charset="0"/>
              </a:rPr>
              <a:t>хэн</a:t>
            </a:r>
            <a:r>
              <a:rPr lang="en-US" b="1" dirty="0">
                <a:latin typeface="+mj-lt"/>
                <a:ea typeface="ＭＳ Ｐゴシック" charset="0"/>
                <a:cs typeface="Times New Roman" charset="0"/>
              </a:rPr>
              <a:t> </a:t>
            </a:r>
            <a:r>
              <a:rPr lang="en-US" b="1" dirty="0" err="1">
                <a:latin typeface="+mj-lt"/>
                <a:ea typeface="ＭＳ Ｐゴシック" charset="0"/>
                <a:cs typeface="Times New Roman" charset="0"/>
              </a:rPr>
              <a:t>үйлдсэн</a:t>
            </a:r>
            <a:endParaRPr lang="en-US" b="1" dirty="0">
              <a:latin typeface="+mj-lt"/>
              <a:ea typeface="ＭＳ Ｐゴシック" charset="0"/>
              <a:cs typeface="Times New Roman" charset="0"/>
            </a:endParaRPr>
          </a:p>
          <a:p>
            <a:pPr eaLnBrk="1" hangingPunct="1">
              <a:lnSpc>
                <a:spcPct val="90000"/>
              </a:lnSpc>
              <a:defRPr/>
            </a:pPr>
            <a:r>
              <a:rPr lang="en-US" b="1" dirty="0" err="1">
                <a:latin typeface="+mj-lt"/>
                <a:ea typeface="ＭＳ Ｐゴシック" charset="0"/>
                <a:cs typeface="Times New Roman" charset="0"/>
              </a:rPr>
              <a:t>Итгэл</a:t>
            </a:r>
            <a:r>
              <a:rPr lang="en-US" b="1" dirty="0">
                <a:latin typeface="+mj-lt"/>
                <a:ea typeface="ＭＳ Ｐゴシック" charset="0"/>
                <a:cs typeface="Times New Roman" charset="0"/>
              </a:rPr>
              <a:t> </a:t>
            </a:r>
            <a:r>
              <a:rPr lang="en-US" b="1" dirty="0" err="1">
                <a:latin typeface="+mj-lt"/>
                <a:ea typeface="ＭＳ Ｐゴシック" charset="0"/>
                <a:cs typeface="Times New Roman" charset="0"/>
              </a:rPr>
              <a:t>үнэмшил</a:t>
            </a:r>
            <a:r>
              <a:rPr lang="en-US" b="1" dirty="0">
                <a:latin typeface="+mj-lt"/>
                <a:ea typeface="ＭＳ Ｐゴシック" charset="0"/>
                <a:cs typeface="Times New Roman" charset="0"/>
              </a:rPr>
              <a:t> </a:t>
            </a:r>
            <a:r>
              <a:rPr lang="en-US" b="1" dirty="0" err="1">
                <a:latin typeface="+mj-lt"/>
                <a:ea typeface="ＭＳ Ｐゴシック" charset="0"/>
                <a:cs typeface="Times New Roman" charset="0"/>
              </a:rPr>
              <a:t>юуг</a:t>
            </a:r>
            <a:r>
              <a:rPr lang="en-US" b="1" dirty="0">
                <a:latin typeface="+mj-lt"/>
                <a:ea typeface="ＭＳ Ｐゴシック" charset="0"/>
                <a:cs typeface="Times New Roman" charset="0"/>
              </a:rPr>
              <a:t> </a:t>
            </a:r>
            <a:r>
              <a:rPr lang="en-US" b="1" dirty="0" err="1">
                <a:latin typeface="+mj-lt"/>
                <a:ea typeface="ＭＳ Ｐゴシック" charset="0"/>
                <a:cs typeface="Times New Roman" charset="0"/>
              </a:rPr>
              <a:t>амсаж</a:t>
            </a:r>
            <a:r>
              <a:rPr lang="en-US" b="1" dirty="0">
                <a:latin typeface="+mj-lt"/>
                <a:ea typeface="ＭＳ Ｐゴシック" charset="0"/>
                <a:cs typeface="Times New Roman" charset="0"/>
              </a:rPr>
              <a:t> </a:t>
            </a:r>
            <a:r>
              <a:rPr lang="en-US" b="1" dirty="0" err="1">
                <a:latin typeface="+mj-lt"/>
                <a:ea typeface="ＭＳ Ｐゴシック" charset="0"/>
                <a:cs typeface="Times New Roman" charset="0"/>
              </a:rPr>
              <a:t>туулсан</a:t>
            </a:r>
            <a:r>
              <a:rPr lang="en-US" b="1" dirty="0">
                <a:latin typeface="+mj-lt"/>
                <a:ea typeface="ＭＳ Ｐゴシック" charset="0"/>
                <a:cs typeface="Times New Roman" charset="0"/>
              </a:rPr>
              <a:t> </a:t>
            </a:r>
            <a:r>
              <a:rPr lang="en-US" b="1" dirty="0" err="1">
                <a:solidFill>
                  <a:srgbClr val="FFFF12"/>
                </a:solidFill>
                <a:latin typeface="+mj-lt"/>
                <a:ea typeface="ＭＳ Ｐゴシック" charset="0"/>
                <a:cs typeface="Times New Roman" charset="0"/>
              </a:rPr>
              <a:t>туршлагаас</a:t>
            </a:r>
            <a:r>
              <a:rPr lang="en-US" b="1" dirty="0">
                <a:solidFill>
                  <a:srgbClr val="FFFF12"/>
                </a:solidFill>
                <a:latin typeface="+mj-lt"/>
                <a:ea typeface="ＭＳ Ｐゴシック" charset="0"/>
                <a:cs typeface="Times New Roman" charset="0"/>
              </a:rPr>
              <a:t> </a:t>
            </a:r>
            <a:r>
              <a:rPr lang="en-US" b="1" dirty="0" err="1">
                <a:latin typeface="+mj-lt"/>
                <a:ea typeface="ＭＳ Ｐゴシック" charset="0"/>
                <a:cs typeface="Times New Roman" charset="0"/>
              </a:rPr>
              <a:t>ирдэг</a:t>
            </a:r>
            <a:r>
              <a:rPr lang="en-US" b="1" dirty="0">
                <a:latin typeface="+mj-lt"/>
                <a:ea typeface="ＭＳ Ｐゴシック" charset="0"/>
                <a:cs typeface="Times New Roman" charset="0"/>
              </a:rPr>
              <a:t>. </a:t>
            </a:r>
            <a:r>
              <a:rPr lang="en-US" b="1" dirty="0" err="1" smtClean="0">
                <a:latin typeface="+mj-lt"/>
                <a:ea typeface="ＭＳ Ｐゴシック" charset="0"/>
                <a:cs typeface="Times New Roman" charset="0"/>
              </a:rPr>
              <a:t>Үнэн</a:t>
            </a:r>
            <a:r>
              <a:rPr lang="en-US" b="1" dirty="0" smtClean="0">
                <a:latin typeface="+mj-lt"/>
                <a:ea typeface="ＭＳ Ｐゴシック" charset="0"/>
                <a:cs typeface="Times New Roman" charset="0"/>
              </a:rPr>
              <a:t> </a:t>
            </a:r>
            <a:r>
              <a:rPr lang="en-US" b="1" dirty="0" err="1" smtClean="0">
                <a:latin typeface="+mj-lt"/>
                <a:ea typeface="ＭＳ Ｐゴシック" charset="0"/>
                <a:cs typeface="Times New Roman" charset="0"/>
              </a:rPr>
              <a:t>илэрч</a:t>
            </a:r>
            <a:r>
              <a:rPr lang="en-US" b="1" dirty="0" smtClean="0">
                <a:latin typeface="+mj-lt"/>
                <a:ea typeface="ＭＳ Ｐゴシック" charset="0"/>
                <a:cs typeface="Times New Roman" charset="0"/>
              </a:rPr>
              <a:t> </a:t>
            </a:r>
            <a:r>
              <a:rPr lang="en-US" b="1" dirty="0" err="1" smtClean="0">
                <a:latin typeface="+mj-lt"/>
                <a:ea typeface="ＭＳ Ｐゴシック" charset="0"/>
                <a:cs typeface="Times New Roman" charset="0"/>
              </a:rPr>
              <a:t>байгаа</a:t>
            </a:r>
            <a:r>
              <a:rPr lang="en-US" b="1" dirty="0" smtClean="0">
                <a:latin typeface="+mj-lt"/>
                <a:ea typeface="ＭＳ Ｐゴシック" charset="0"/>
                <a:cs typeface="Times New Roman" charset="0"/>
              </a:rPr>
              <a:t> </a:t>
            </a:r>
            <a:r>
              <a:rPr lang="en-US" b="1" dirty="0" err="1" smtClean="0">
                <a:latin typeface="+mj-lt"/>
                <a:ea typeface="ＭＳ Ｐゴシック" charset="0"/>
                <a:cs typeface="Times New Roman" charset="0"/>
              </a:rPr>
              <a:t>ба</a:t>
            </a:r>
            <a:r>
              <a:rPr lang="en-US" b="1" dirty="0" smtClean="0">
                <a:latin typeface="+mj-lt"/>
                <a:ea typeface="ＭＳ Ｐゴシック" charset="0"/>
                <a:cs typeface="Times New Roman" charset="0"/>
              </a:rPr>
              <a:t> </a:t>
            </a:r>
            <a:r>
              <a:rPr lang="en-US" b="1" dirty="0" err="1" smtClean="0">
                <a:solidFill>
                  <a:srgbClr val="FFFF00"/>
                </a:solidFill>
                <a:latin typeface="+mj-lt"/>
                <a:ea typeface="ＭＳ Ｐゴシック" charset="0"/>
                <a:cs typeface="Times New Roman" charset="0"/>
              </a:rPr>
              <a:t>харьцангуй</a:t>
            </a:r>
            <a:r>
              <a:rPr lang="en-US" b="1" dirty="0" smtClean="0">
                <a:solidFill>
                  <a:srgbClr val="FFFF00"/>
                </a:solidFill>
                <a:latin typeface="+mj-lt"/>
                <a:ea typeface="ＭＳ Ｐゴシック" charset="0"/>
                <a:cs typeface="Times New Roman" charset="0"/>
              </a:rPr>
              <a:t> </a:t>
            </a:r>
            <a:r>
              <a:rPr lang="en-US" b="1" dirty="0" err="1" smtClean="0">
                <a:solidFill>
                  <a:srgbClr val="FFFF00"/>
                </a:solidFill>
                <a:latin typeface="+mj-lt"/>
                <a:ea typeface="ＭＳ Ｐゴシック" charset="0"/>
                <a:cs typeface="Times New Roman" charset="0"/>
              </a:rPr>
              <a:t>юм</a:t>
            </a:r>
            <a:endParaRPr lang="en-US" b="1" dirty="0">
              <a:latin typeface="+mj-lt"/>
              <a:ea typeface="ＭＳ Ｐゴシック" charset="0"/>
              <a:cs typeface="Times New Roman" charset="0"/>
            </a:endParaRPr>
          </a:p>
        </p:txBody>
      </p:sp>
      <p:sp>
        <p:nvSpPr>
          <p:cNvPr id="118789" name="Rectangle 1029"/>
          <p:cNvSpPr>
            <a:spLocks noGrp="1" noChangeArrowheads="1"/>
          </p:cNvSpPr>
          <p:nvPr>
            <p:ph type="body" sz="half" idx="2"/>
          </p:nvPr>
        </p:nvSpPr>
        <p:spPr>
          <a:xfrm>
            <a:off x="4495800" y="2133600"/>
            <a:ext cx="4648200" cy="4419600"/>
          </a:xfrm>
          <a:effectLst>
            <a:outerShdw blurRad="63500" dist="38099" dir="2700000" algn="ctr" rotWithShape="0">
              <a:srgbClr val="000000">
                <a:alpha val="74998"/>
              </a:srgbClr>
            </a:outerShdw>
          </a:effectLst>
        </p:spPr>
        <p:txBody>
          <a:bodyPr/>
          <a:lstStyle/>
          <a:p>
            <a:pPr eaLnBrk="1" hangingPunct="1">
              <a:lnSpc>
                <a:spcPct val="90000"/>
              </a:lnSpc>
              <a:defRPr/>
            </a:pPr>
            <a:r>
              <a:rPr lang="en-US" b="1" dirty="0" err="1">
                <a:solidFill>
                  <a:srgbClr val="FFFF00"/>
                </a:solidFill>
                <a:latin typeface="+mj-lt"/>
                <a:ea typeface="ＭＳ Ｐゴシック" charset="0"/>
                <a:cs typeface="Times New Roman" charset="0"/>
              </a:rPr>
              <a:t>Шинжлэх</a:t>
            </a:r>
            <a:r>
              <a:rPr lang="en-US" b="1" dirty="0">
                <a:solidFill>
                  <a:srgbClr val="FFFF00"/>
                </a:solidFill>
                <a:latin typeface="+mj-lt"/>
                <a:ea typeface="ＭＳ Ｐゴシック" charset="0"/>
                <a:cs typeface="Times New Roman" charset="0"/>
              </a:rPr>
              <a:t> </a:t>
            </a:r>
            <a:r>
              <a:rPr lang="en-US" b="1" dirty="0" err="1">
                <a:solidFill>
                  <a:srgbClr val="FFFF00"/>
                </a:solidFill>
                <a:latin typeface="+mj-lt"/>
                <a:ea typeface="ＭＳ Ｐゴシック" charset="0"/>
                <a:cs typeface="Times New Roman" charset="0"/>
              </a:rPr>
              <a:t>Ухаан</a:t>
            </a:r>
            <a:r>
              <a:rPr lang="en-US" b="1" dirty="0">
                <a:solidFill>
                  <a:srgbClr val="FFFF00"/>
                </a:solidFill>
                <a:latin typeface="+mj-lt"/>
                <a:ea typeface="ＭＳ Ｐゴシック" charset="0"/>
                <a:cs typeface="Times New Roman" charset="0"/>
              </a:rPr>
              <a:t> </a:t>
            </a:r>
            <a:r>
              <a:rPr lang="en-US" b="1" dirty="0">
                <a:latin typeface="+mj-lt"/>
                <a:ea typeface="ＭＳ Ｐゴシック" charset="0"/>
                <a:cs typeface="Times New Roman" charset="0"/>
              </a:rPr>
              <a:t>&amp; </a:t>
            </a:r>
            <a:r>
              <a:rPr lang="en-US" b="1" dirty="0" err="1" smtClean="0">
                <a:latin typeface="+mj-lt"/>
                <a:ea typeface="ＭＳ Ｐゴシック" charset="0"/>
                <a:cs typeface="Times New Roman" charset="0"/>
              </a:rPr>
              <a:t>оюун</a:t>
            </a:r>
            <a:r>
              <a:rPr lang="en-US" b="1" dirty="0" smtClean="0">
                <a:latin typeface="+mj-lt"/>
                <a:ea typeface="ＭＳ Ｐゴシック" charset="0"/>
                <a:cs typeface="Times New Roman" charset="0"/>
              </a:rPr>
              <a:t> </a:t>
            </a:r>
            <a:r>
              <a:rPr lang="en-US" b="1" dirty="0" err="1" smtClean="0">
                <a:latin typeface="+mj-lt"/>
                <a:ea typeface="ＭＳ Ｐゴシック" charset="0"/>
                <a:cs typeface="Times New Roman" charset="0"/>
              </a:rPr>
              <a:t>ухааныг</a:t>
            </a:r>
            <a:r>
              <a:rPr lang="en-US" b="1" dirty="0" smtClean="0">
                <a:latin typeface="+mj-lt"/>
                <a:ea typeface="ＭＳ Ｐゴシック" charset="0"/>
                <a:cs typeface="Times New Roman" charset="0"/>
              </a:rPr>
              <a:t> </a:t>
            </a:r>
            <a:r>
              <a:rPr lang="en-US" b="1" dirty="0" err="1" smtClean="0">
                <a:latin typeface="+mj-lt"/>
                <a:ea typeface="ＭＳ Ｐゴシック" charset="0"/>
                <a:cs typeface="Times New Roman" charset="0"/>
              </a:rPr>
              <a:t>дэмжигч</a:t>
            </a:r>
            <a:endParaRPr lang="en-US" b="1" dirty="0">
              <a:latin typeface="+mj-lt"/>
              <a:ea typeface="ＭＳ Ｐゴシック" charset="0"/>
              <a:cs typeface="Times New Roman" charset="0"/>
            </a:endParaRPr>
          </a:p>
          <a:p>
            <a:pPr eaLnBrk="1" hangingPunct="1">
              <a:lnSpc>
                <a:spcPct val="90000"/>
              </a:lnSpc>
              <a:defRPr/>
            </a:pPr>
            <a:r>
              <a:rPr lang="en-US" b="1" dirty="0" err="1" smtClean="0">
                <a:solidFill>
                  <a:srgbClr val="FFFFFF"/>
                </a:solidFill>
                <a:latin typeface="+mj-lt"/>
                <a:ea typeface="ＭＳ Ｐゴシック" charset="0"/>
                <a:cs typeface="Times New Roman" charset="0"/>
              </a:rPr>
              <a:t>Бичээс</a:t>
            </a:r>
            <a:r>
              <a:rPr lang="en-US" b="1" dirty="0" smtClean="0">
                <a:solidFill>
                  <a:srgbClr val="FFFFFF"/>
                </a:solidFill>
                <a:latin typeface="+mj-lt"/>
                <a:ea typeface="ＭＳ Ｐゴシック" charset="0"/>
                <a:cs typeface="Times New Roman" charset="0"/>
              </a:rPr>
              <a:t> </a:t>
            </a:r>
            <a:r>
              <a:rPr lang="en-US" b="1" dirty="0" err="1" smtClean="0">
                <a:solidFill>
                  <a:srgbClr val="FFFFFF"/>
                </a:solidFill>
                <a:latin typeface="+mj-lt"/>
                <a:ea typeface="ＭＳ Ｐゴシック" charset="0"/>
                <a:cs typeface="Times New Roman" charset="0"/>
              </a:rPr>
              <a:t>дээр</a:t>
            </a:r>
            <a:r>
              <a:rPr lang="en-US" b="1" dirty="0" smtClean="0">
                <a:solidFill>
                  <a:srgbClr val="FFFFFF"/>
                </a:solidFill>
                <a:latin typeface="+mj-lt"/>
                <a:ea typeface="ＭＳ Ｐゴシック" charset="0"/>
                <a:cs typeface="Times New Roman" charset="0"/>
              </a:rPr>
              <a:t> </a:t>
            </a:r>
            <a:r>
              <a:rPr lang="en-US" b="1" dirty="0" err="1" smtClean="0">
                <a:solidFill>
                  <a:srgbClr val="FFFFFF"/>
                </a:solidFill>
                <a:latin typeface="+mj-lt"/>
                <a:ea typeface="ＭＳ Ｐゴシック" charset="0"/>
                <a:cs typeface="Times New Roman" charset="0"/>
              </a:rPr>
              <a:t>аливаа</a:t>
            </a:r>
            <a:r>
              <a:rPr lang="en-US" b="1" dirty="0" smtClean="0">
                <a:solidFill>
                  <a:srgbClr val="FFFFFF"/>
                </a:solidFill>
                <a:latin typeface="+mj-lt"/>
                <a:ea typeface="ＭＳ Ｐゴシック" charset="0"/>
                <a:cs typeface="Times New Roman" charset="0"/>
              </a:rPr>
              <a:t> </a:t>
            </a:r>
            <a:r>
              <a:rPr lang="en-US" b="1" dirty="0" err="1" smtClean="0">
                <a:solidFill>
                  <a:srgbClr val="FFFFFF"/>
                </a:solidFill>
                <a:latin typeface="+mj-lt"/>
                <a:ea typeface="ＭＳ Ｐゴシック" charset="0"/>
                <a:cs typeface="Times New Roman" charset="0"/>
              </a:rPr>
              <a:t>зүйлүүд</a:t>
            </a:r>
            <a:r>
              <a:rPr lang="en-US" b="1" dirty="0" smtClean="0">
                <a:solidFill>
                  <a:srgbClr val="FFFFFF"/>
                </a:solidFill>
                <a:latin typeface="+mj-lt"/>
                <a:ea typeface="ＭＳ Ｐゴシック" charset="0"/>
                <a:cs typeface="Times New Roman" charset="0"/>
              </a:rPr>
              <a:t> </a:t>
            </a:r>
            <a:r>
              <a:rPr lang="en-US" b="1" dirty="0" err="1" smtClean="0">
                <a:solidFill>
                  <a:srgbClr val="FFFFFF"/>
                </a:solidFill>
                <a:latin typeface="+mj-lt"/>
                <a:ea typeface="ＭＳ Ｐゴシック" charset="0"/>
                <a:cs typeface="Times New Roman" charset="0"/>
              </a:rPr>
              <a:t>нь</a:t>
            </a:r>
            <a:r>
              <a:rPr lang="en-US" b="1" dirty="0" smtClean="0">
                <a:solidFill>
                  <a:srgbClr val="FFFFFF"/>
                </a:solidFill>
                <a:latin typeface="+mj-lt"/>
                <a:ea typeface="ＭＳ Ｐゴシック" charset="0"/>
                <a:cs typeface="Times New Roman" charset="0"/>
              </a:rPr>
              <a:t> </a:t>
            </a:r>
            <a:r>
              <a:rPr lang="en-US" b="1" dirty="0" err="1" smtClean="0">
                <a:solidFill>
                  <a:srgbClr val="FFFF00"/>
                </a:solidFill>
                <a:latin typeface="+mj-lt"/>
                <a:ea typeface="ＭＳ Ｐゴシック" charset="0"/>
                <a:cs typeface="Times New Roman" charset="0"/>
              </a:rPr>
              <a:t>хэрхэн</a:t>
            </a:r>
            <a:r>
              <a:rPr lang="en-US" b="1" dirty="0" smtClean="0">
                <a:solidFill>
                  <a:srgbClr val="FFFF00"/>
                </a:solidFill>
                <a:latin typeface="+mj-lt"/>
                <a:ea typeface="ＭＳ Ｐゴシック" charset="0"/>
                <a:cs typeface="Times New Roman" charset="0"/>
              </a:rPr>
              <a:t> </a:t>
            </a:r>
            <a:r>
              <a:rPr lang="en-US" b="1" dirty="0" err="1" smtClean="0">
                <a:solidFill>
                  <a:srgbClr val="FFFFFF"/>
                </a:solidFill>
                <a:latin typeface="+mj-lt"/>
                <a:ea typeface="ＭＳ Ｐゴシック" charset="0"/>
                <a:cs typeface="Times New Roman" charset="0"/>
              </a:rPr>
              <a:t>хийгдсэн</a:t>
            </a:r>
            <a:r>
              <a:rPr lang="en-US" b="1" dirty="0" smtClean="0">
                <a:solidFill>
                  <a:srgbClr val="FFFFFF"/>
                </a:solidFill>
                <a:latin typeface="+mj-lt"/>
                <a:ea typeface="ＭＳ Ｐゴシック" charset="0"/>
                <a:cs typeface="Times New Roman" charset="0"/>
              </a:rPr>
              <a:t> </a:t>
            </a:r>
            <a:r>
              <a:rPr lang="en-US" b="1" dirty="0" err="1" smtClean="0">
                <a:solidFill>
                  <a:srgbClr val="FFFFFF"/>
                </a:solidFill>
                <a:latin typeface="+mj-lt"/>
                <a:ea typeface="ＭＳ Ｐゴシック" charset="0"/>
                <a:cs typeface="Times New Roman" charset="0"/>
              </a:rPr>
              <a:t>бэ</a:t>
            </a:r>
            <a:endParaRPr lang="en-US" b="1" dirty="0">
              <a:solidFill>
                <a:srgbClr val="FFFFFF"/>
              </a:solidFill>
              <a:latin typeface="+mj-lt"/>
              <a:ea typeface="ＭＳ Ｐゴシック" charset="0"/>
              <a:cs typeface="Times New Roman" charset="0"/>
            </a:endParaRPr>
          </a:p>
          <a:p>
            <a:pPr eaLnBrk="1" hangingPunct="1">
              <a:lnSpc>
                <a:spcPct val="90000"/>
              </a:lnSpc>
              <a:defRPr/>
            </a:pPr>
            <a:r>
              <a:rPr lang="en-US" b="1" dirty="0" err="1">
                <a:latin typeface="+mj-lt"/>
                <a:ea typeface="ＭＳ Ｐゴシック" charset="0"/>
                <a:cs typeface="Times New Roman" charset="0"/>
              </a:rPr>
              <a:t>Итгэл</a:t>
            </a:r>
            <a:r>
              <a:rPr lang="en-US" b="1" dirty="0">
                <a:latin typeface="+mj-lt"/>
                <a:ea typeface="ＭＳ Ｐゴシック" charset="0"/>
                <a:cs typeface="Times New Roman" charset="0"/>
              </a:rPr>
              <a:t> </a:t>
            </a:r>
            <a:r>
              <a:rPr lang="en-US" b="1" dirty="0" err="1">
                <a:latin typeface="+mj-lt"/>
                <a:ea typeface="ＭＳ Ｐゴシック" charset="0"/>
                <a:cs typeface="Times New Roman" charset="0"/>
              </a:rPr>
              <a:t>үнэмшил</a:t>
            </a:r>
            <a:r>
              <a:rPr lang="en-US" b="1" dirty="0">
                <a:latin typeface="+mj-lt"/>
                <a:ea typeface="ＭＳ Ｐゴシック" charset="0"/>
                <a:cs typeface="Times New Roman" charset="0"/>
              </a:rPr>
              <a:t> </a:t>
            </a:r>
            <a:r>
              <a:rPr lang="en-US" b="1" dirty="0" err="1">
                <a:latin typeface="+mj-lt"/>
                <a:ea typeface="ＭＳ Ｐゴシック" charset="0"/>
                <a:cs typeface="Times New Roman" charset="0"/>
              </a:rPr>
              <a:t>тунгаан</a:t>
            </a:r>
            <a:r>
              <a:rPr lang="en-US" b="1" dirty="0">
                <a:latin typeface="+mj-lt"/>
                <a:ea typeface="ＭＳ Ｐゴシック" charset="0"/>
                <a:cs typeface="Times New Roman" charset="0"/>
              </a:rPr>
              <a:t> </a:t>
            </a:r>
            <a:r>
              <a:rPr lang="en-US" b="1" dirty="0" err="1">
                <a:latin typeface="+mj-lt"/>
                <a:ea typeface="ＭＳ Ｐゴシック" charset="0"/>
                <a:cs typeface="Times New Roman" charset="0"/>
              </a:rPr>
              <a:t>бoдoхooс</a:t>
            </a:r>
            <a:r>
              <a:rPr lang="en-US" b="1" dirty="0">
                <a:latin typeface="+mj-lt"/>
                <a:ea typeface="ＭＳ Ｐゴシック" charset="0"/>
                <a:cs typeface="Times New Roman" charset="0"/>
              </a:rPr>
              <a:t> </a:t>
            </a:r>
            <a:r>
              <a:rPr lang="en-US" b="1" dirty="0" err="1">
                <a:latin typeface="+mj-lt"/>
                <a:ea typeface="ＭＳ Ｐゴシック" charset="0"/>
                <a:cs typeface="Times New Roman" charset="0"/>
              </a:rPr>
              <a:t>ирдэг</a:t>
            </a:r>
            <a:r>
              <a:rPr lang="en-US" b="1" dirty="0">
                <a:latin typeface="+mj-lt"/>
                <a:ea typeface="ＭＳ Ｐゴシック" charset="0"/>
                <a:cs typeface="Times New Roman" charset="0"/>
              </a:rPr>
              <a:t>. </a:t>
            </a:r>
            <a:r>
              <a:rPr lang="en-US" b="1" dirty="0" err="1">
                <a:latin typeface="+mj-lt"/>
                <a:ea typeface="ＭＳ Ｐゴシック" charset="0"/>
                <a:cs typeface="Times New Roman" charset="0"/>
              </a:rPr>
              <a:t>Үнэн</a:t>
            </a:r>
            <a:r>
              <a:rPr lang="en-US" b="1" dirty="0">
                <a:latin typeface="+mj-lt"/>
                <a:ea typeface="ＭＳ Ｐゴシック" charset="0"/>
                <a:cs typeface="Times New Roman" charset="0"/>
              </a:rPr>
              <a:t> </a:t>
            </a:r>
            <a:r>
              <a:rPr lang="en-US" b="1" dirty="0" err="1">
                <a:latin typeface="+mj-lt"/>
                <a:ea typeface="ＭＳ Ｐゴシック" charset="0"/>
                <a:cs typeface="Times New Roman" charset="0"/>
              </a:rPr>
              <a:t>бoл</a:t>
            </a:r>
            <a:r>
              <a:rPr lang="en-US" b="1" dirty="0">
                <a:latin typeface="+mj-lt"/>
                <a:ea typeface="ＭＳ Ｐゴシック" charset="0"/>
                <a:cs typeface="Times New Roman" charset="0"/>
              </a:rPr>
              <a:t> </a:t>
            </a:r>
            <a:r>
              <a:rPr lang="en-US" b="1" dirty="0" err="1">
                <a:latin typeface="+mj-lt"/>
                <a:ea typeface="ＭＳ Ｐゴシック" charset="0"/>
                <a:cs typeface="Times New Roman" charset="0"/>
              </a:rPr>
              <a:t>хөдөлгөөнгүй</a:t>
            </a:r>
            <a:r>
              <a:rPr lang="en-US" b="1" dirty="0">
                <a:latin typeface="+mj-lt"/>
                <a:ea typeface="ＭＳ Ｐゴシック" charset="0"/>
                <a:cs typeface="Times New Roman" charset="0"/>
              </a:rPr>
              <a:t> </a:t>
            </a:r>
            <a:r>
              <a:rPr lang="en-US" b="1" dirty="0" err="1" smtClean="0">
                <a:latin typeface="+mj-lt"/>
                <a:ea typeface="ＭＳ Ｐゴシック" charset="0"/>
                <a:cs typeface="Times New Roman" charset="0"/>
              </a:rPr>
              <a:t>болон</a:t>
            </a:r>
            <a:r>
              <a:rPr lang="en-US" b="1" dirty="0" smtClean="0">
                <a:latin typeface="+mj-lt"/>
                <a:ea typeface="ＭＳ Ｐゴシック" charset="0"/>
                <a:cs typeface="Times New Roman" charset="0"/>
              </a:rPr>
              <a:t> </a:t>
            </a:r>
            <a:r>
              <a:rPr lang="en-US" b="1" dirty="0" err="1">
                <a:solidFill>
                  <a:srgbClr val="FFFF12"/>
                </a:solidFill>
                <a:latin typeface="+mj-lt"/>
                <a:ea typeface="ＭＳ Ｐゴシック" charset="0"/>
                <a:cs typeface="Times New Roman" charset="0"/>
              </a:rPr>
              <a:t>өөрчлөгдөшгүй</a:t>
            </a:r>
            <a:endParaRPr lang="en-US" b="1" dirty="0">
              <a:solidFill>
                <a:srgbClr val="FFFF12"/>
              </a:solidFill>
              <a:latin typeface="+mj-lt"/>
              <a:ea typeface="ＭＳ Ｐゴシック" charset="0"/>
              <a:cs typeface="Times New Roman" charset="0"/>
            </a:endParaRPr>
          </a:p>
        </p:txBody>
      </p:sp>
      <p:sp>
        <p:nvSpPr>
          <p:cNvPr id="118790" name="Text Box 1030"/>
          <p:cNvSpPr txBox="1">
            <a:spLocks noChangeArrowheads="1"/>
          </p:cNvSpPr>
          <p:nvPr/>
        </p:nvSpPr>
        <p:spPr bwMode="auto">
          <a:xfrm>
            <a:off x="1295400" y="1276350"/>
            <a:ext cx="2263775"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spcBef>
                <a:spcPct val="50000"/>
              </a:spcBef>
              <a:defRPr/>
            </a:pPr>
            <a:r>
              <a:rPr lang="en-US" sz="4000" b="1" dirty="0" err="1" smtClean="0">
                <a:solidFill>
                  <a:srgbClr val="FFFF00"/>
                </a:solidFill>
                <a:latin typeface="Times New Roman"/>
                <a:cs typeface="Times New Roman"/>
              </a:rPr>
              <a:t>Еврей</a:t>
            </a:r>
            <a:endParaRPr lang="en-US" sz="4000" b="1" dirty="0" smtClean="0">
              <a:solidFill>
                <a:srgbClr val="FFFF00"/>
              </a:solidFill>
              <a:latin typeface="Times New Roman"/>
              <a:cs typeface="Times New Roman"/>
            </a:endParaRPr>
          </a:p>
        </p:txBody>
      </p:sp>
      <p:sp>
        <p:nvSpPr>
          <p:cNvPr id="118791" name="Text Box 1031"/>
          <p:cNvSpPr txBox="1">
            <a:spLocks noChangeArrowheads="1"/>
          </p:cNvSpPr>
          <p:nvPr/>
        </p:nvSpPr>
        <p:spPr bwMode="auto">
          <a:xfrm>
            <a:off x="5943600" y="1276350"/>
            <a:ext cx="2263775"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spcBef>
                <a:spcPct val="50000"/>
              </a:spcBef>
              <a:defRPr/>
            </a:pPr>
            <a:r>
              <a:rPr lang="en-US" sz="4000" b="1" dirty="0" err="1" smtClean="0">
                <a:solidFill>
                  <a:srgbClr val="FFFF00"/>
                </a:solidFill>
                <a:latin typeface="Times New Roman"/>
                <a:cs typeface="Times New Roman"/>
              </a:rPr>
              <a:t>Грек</a:t>
            </a:r>
            <a:endParaRPr lang="en-US" sz="4000" b="1" dirty="0" smtClean="0">
              <a:solidFill>
                <a:srgbClr val="FFFF00"/>
              </a:solidFill>
              <a:latin typeface="Times New Roman"/>
              <a:cs typeface="Times New Roman"/>
            </a:endParaRPr>
          </a:p>
        </p:txBody>
      </p:sp>
      <p:sp>
        <p:nvSpPr>
          <p:cNvPr id="81928" name="WordArt 1032"/>
          <p:cNvSpPr>
            <a:spLocks noChangeArrowheads="1" noChangeShapeType="1" noTextEdit="1"/>
          </p:cNvSpPr>
          <p:nvPr/>
        </p:nvSpPr>
        <p:spPr bwMode="auto">
          <a:xfrm>
            <a:off x="3733800" y="457200"/>
            <a:ext cx="2362200" cy="1905000"/>
          </a:xfrm>
          <a:prstGeom prst="rect">
            <a:avLst/>
          </a:prstGeom>
        </p:spPr>
        <p:txBody>
          <a:bodyPr wrap="none" fromWordArt="1">
            <a:prstTxWarp prst="textCascadeUp">
              <a:avLst>
                <a:gd name="adj" fmla="val 44444"/>
              </a:avLst>
            </a:prstTxWarp>
          </a:bodyPr>
          <a:lstStyle/>
          <a:p>
            <a:pPr algn="ctr"/>
            <a:r>
              <a:rPr lang="ru-RU" sz="3600" kern="1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latin typeface="Impact"/>
                <a:ea typeface="Impact"/>
                <a:cs typeface="Impact"/>
              </a:rPr>
              <a:t>Үнэн</a:t>
            </a:r>
            <a:endParaRPr lang="en-US" sz="3600" kern="1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latin typeface="Impact"/>
              <a:ea typeface="Impact"/>
              <a:cs typeface="Impact"/>
            </a:endParaRPr>
          </a:p>
        </p:txBody>
      </p:sp>
      <p:sp>
        <p:nvSpPr>
          <p:cNvPr id="118793" name="Text Box 1033"/>
          <p:cNvSpPr txBox="1">
            <a:spLocks noChangeArrowheads="1"/>
          </p:cNvSpPr>
          <p:nvPr/>
        </p:nvSpPr>
        <p:spPr bwMode="auto">
          <a:xfrm>
            <a:off x="8397875" y="82550"/>
            <a:ext cx="669925" cy="39687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defRPr/>
            </a:pPr>
            <a:r>
              <a:rPr lang="en-US" sz="2000" b="1" smtClean="0"/>
              <a:t>105</a:t>
            </a: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romancatacomb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7700" y="-512763"/>
            <a:ext cx="9828213" cy="737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2" name="Rectangle 1026"/>
          <p:cNvSpPr>
            <a:spLocks noGrp="1" noChangeArrowheads="1"/>
          </p:cNvSpPr>
          <p:nvPr>
            <p:ph type="title"/>
          </p:nvPr>
        </p:nvSpPr>
        <p:spPr>
          <a:xfrm>
            <a:off x="457200" y="476250"/>
            <a:ext cx="8229600" cy="944563"/>
          </a:xfrm>
          <a:solidFill>
            <a:srgbClr val="000000"/>
          </a:solidFill>
        </p:spPr>
        <p:txBody>
          <a:bodyPr/>
          <a:lstStyle/>
          <a:p>
            <a:pPr eaLnBrk="1" hangingPunct="1">
              <a:defRPr/>
            </a:pPr>
            <a:r>
              <a:rPr lang="en-US" b="1" dirty="0" err="1" smtClean="0">
                <a:ea typeface="ＭＳ Ｐゴシック" charset="0"/>
                <a:cs typeface="Times New Roman" charset="0"/>
              </a:rPr>
              <a:t>Арьс</a:t>
            </a:r>
            <a:r>
              <a:rPr lang="en-US" b="1" dirty="0" smtClean="0">
                <a:ea typeface="ＭＳ Ｐゴシック" charset="0"/>
                <a:cs typeface="Times New Roman" charset="0"/>
              </a:rPr>
              <a:t> </a:t>
            </a:r>
            <a:r>
              <a:rPr lang="en-US" b="1" dirty="0" err="1" smtClean="0">
                <a:ea typeface="ＭＳ Ｐゴシック" charset="0"/>
                <a:cs typeface="Times New Roman" charset="0"/>
              </a:rPr>
              <a:t>өнгөний</a:t>
            </a:r>
            <a:r>
              <a:rPr lang="en-US" b="1" dirty="0" smtClean="0">
                <a:ea typeface="ＭＳ Ｐゴシック" charset="0"/>
                <a:cs typeface="Times New Roman" charset="0"/>
              </a:rPr>
              <a:t> </a:t>
            </a:r>
            <a:r>
              <a:rPr lang="en-US" b="1" dirty="0" err="1" smtClean="0">
                <a:ea typeface="ＭＳ Ｐゴシック" charset="0"/>
                <a:cs typeface="Times New Roman" charset="0"/>
              </a:rPr>
              <a:t>ялгаварлал</a:t>
            </a:r>
            <a:endParaRPr lang="en-US" dirty="0">
              <a:ea typeface="ＭＳ Ｐゴシック" charset="0"/>
              <a:cs typeface="Times New Roman" charset="0"/>
            </a:endParaRPr>
          </a:p>
        </p:txBody>
      </p:sp>
      <p:sp>
        <p:nvSpPr>
          <p:cNvPr id="35843" name="Rectangle 1027"/>
          <p:cNvSpPr>
            <a:spLocks noGrp="1" noChangeArrowheads="1"/>
          </p:cNvSpPr>
          <p:nvPr>
            <p:ph type="body" idx="1"/>
          </p:nvPr>
        </p:nvSpPr>
        <p:spPr>
          <a:xfrm>
            <a:off x="457200" y="1600200"/>
            <a:ext cx="8686800" cy="4530725"/>
          </a:xfrm>
        </p:spPr>
        <p:txBody>
          <a:bodyPr/>
          <a:lstStyle/>
          <a:p>
            <a:pPr marL="609600" indent="-609600" eaLnBrk="1" hangingPunct="1">
              <a:buFont typeface="Arial" charset="0"/>
              <a:buAutoNum type="arabicPeriod"/>
              <a:defRPr/>
            </a:pPr>
            <a:r>
              <a:rPr lang="en-US" b="1" dirty="0" err="1">
                <a:latin typeface="+mj-lt"/>
                <a:ea typeface="ＭＳ Ｐゴシック" charset="0"/>
                <a:cs typeface="Times New Roman" charset="0"/>
              </a:rPr>
              <a:t>Харь</a:t>
            </a:r>
            <a:r>
              <a:rPr lang="en-US" b="1" dirty="0">
                <a:latin typeface="+mj-lt"/>
                <a:ea typeface="ＭＳ Ｐゴシック" charset="0"/>
                <a:cs typeface="Times New Roman" charset="0"/>
              </a:rPr>
              <a:t> </a:t>
            </a:r>
            <a:r>
              <a:rPr lang="en-US" b="1" dirty="0" err="1">
                <a:latin typeface="+mj-lt"/>
                <a:ea typeface="ＭＳ Ｐゴシック" charset="0"/>
                <a:cs typeface="Times New Roman" charset="0"/>
              </a:rPr>
              <a:t>үндэстнүүд</a:t>
            </a:r>
            <a:r>
              <a:rPr lang="en-US" b="1" dirty="0">
                <a:latin typeface="+mj-lt"/>
                <a:ea typeface="ＭＳ Ｐゴシック" charset="0"/>
                <a:cs typeface="Times New Roman" charset="0"/>
              </a:rPr>
              <a:t> </a:t>
            </a:r>
            <a:r>
              <a:rPr lang="en-US" b="1" dirty="0" err="1">
                <a:latin typeface="+mj-lt"/>
                <a:ea typeface="ＭＳ Ｐゴシック" charset="0"/>
                <a:cs typeface="Times New Roman" charset="0"/>
              </a:rPr>
              <a:t>Еврейчуудыг</a:t>
            </a:r>
            <a:r>
              <a:rPr lang="en-US" b="1" dirty="0">
                <a:latin typeface="+mj-lt"/>
                <a:ea typeface="ＭＳ Ｐゴシック" charset="0"/>
                <a:cs typeface="Times New Roman" charset="0"/>
              </a:rPr>
              <a:t> </a:t>
            </a:r>
            <a:r>
              <a:rPr lang="en-US" b="1" dirty="0" err="1">
                <a:latin typeface="+mj-lt"/>
                <a:ea typeface="ＭＳ Ｐゴシック" charset="0"/>
                <a:cs typeface="Times New Roman" charset="0"/>
              </a:rPr>
              <a:t>үзэн</a:t>
            </a:r>
            <a:r>
              <a:rPr lang="en-US" b="1" dirty="0">
                <a:latin typeface="+mj-lt"/>
                <a:ea typeface="ＭＳ Ｐゴシック" charset="0"/>
                <a:cs typeface="Times New Roman" charset="0"/>
              </a:rPr>
              <a:t> </a:t>
            </a:r>
            <a:r>
              <a:rPr lang="en-US" b="1" dirty="0" err="1">
                <a:latin typeface="+mj-lt"/>
                <a:ea typeface="ＭＳ Ｐゴシック" charset="0"/>
                <a:cs typeface="Times New Roman" charset="0"/>
              </a:rPr>
              <a:t>ядсан</a:t>
            </a:r>
            <a:r>
              <a:rPr lang="en-US" b="1" dirty="0">
                <a:latin typeface="+mj-lt"/>
                <a:ea typeface="ＭＳ Ｐゴシック" charset="0"/>
                <a:cs typeface="Times New Roman" charset="0"/>
              </a:rPr>
              <a:t> </a:t>
            </a:r>
          </a:p>
          <a:p>
            <a:pPr marL="609600" indent="-609600" eaLnBrk="1" hangingPunct="1">
              <a:buFont typeface="Arial" charset="0"/>
              <a:buAutoNum type="arabicPeriod"/>
              <a:defRPr/>
            </a:pPr>
            <a:r>
              <a:rPr lang="en-US" b="1" dirty="0" err="1">
                <a:latin typeface="+mj-lt"/>
                <a:ea typeface="ＭＳ Ｐゴシック" charset="0"/>
                <a:cs typeface="Times New Roman" charset="0"/>
              </a:rPr>
              <a:t>Еврейчууд</a:t>
            </a:r>
            <a:r>
              <a:rPr lang="en-US" b="1" dirty="0">
                <a:latin typeface="+mj-lt"/>
                <a:ea typeface="ＭＳ Ｐゴシック" charset="0"/>
                <a:cs typeface="Times New Roman" charset="0"/>
              </a:rPr>
              <a:t> </a:t>
            </a:r>
            <a:r>
              <a:rPr lang="en-US" b="1" dirty="0" err="1">
                <a:latin typeface="+mj-lt"/>
                <a:ea typeface="ＭＳ Ｐゴシック" charset="0"/>
                <a:cs typeface="Times New Roman" charset="0"/>
              </a:rPr>
              <a:t>харь</a:t>
            </a:r>
            <a:r>
              <a:rPr lang="en-US" b="1" dirty="0">
                <a:latin typeface="+mj-lt"/>
                <a:ea typeface="ＭＳ Ｐゴシック" charset="0"/>
                <a:cs typeface="Times New Roman" charset="0"/>
              </a:rPr>
              <a:t> </a:t>
            </a:r>
            <a:r>
              <a:rPr lang="en-US" b="1" dirty="0" err="1">
                <a:latin typeface="+mj-lt"/>
                <a:ea typeface="ＭＳ Ｐゴシック" charset="0"/>
                <a:cs typeface="Times New Roman" charset="0"/>
              </a:rPr>
              <a:t>үндэстнүүдийг</a:t>
            </a:r>
            <a:r>
              <a:rPr lang="en-US" b="1" dirty="0">
                <a:latin typeface="+mj-lt"/>
                <a:ea typeface="ＭＳ Ｐゴシック" charset="0"/>
                <a:cs typeface="Times New Roman" charset="0"/>
              </a:rPr>
              <a:t> </a:t>
            </a:r>
            <a:r>
              <a:rPr lang="en-US" b="1" dirty="0" err="1">
                <a:latin typeface="+mj-lt"/>
                <a:ea typeface="ＭＳ Ｐゴシック" charset="0"/>
                <a:cs typeface="Times New Roman" charset="0"/>
              </a:rPr>
              <a:t>үзэн</a:t>
            </a:r>
            <a:r>
              <a:rPr lang="en-US" b="1" dirty="0">
                <a:latin typeface="+mj-lt"/>
                <a:ea typeface="ＭＳ Ｐゴシック" charset="0"/>
                <a:cs typeface="Times New Roman" charset="0"/>
              </a:rPr>
              <a:t> </a:t>
            </a:r>
            <a:r>
              <a:rPr lang="en-US" b="1" dirty="0" err="1">
                <a:latin typeface="+mj-lt"/>
                <a:ea typeface="ＭＳ Ｐゴシック" charset="0"/>
                <a:cs typeface="Times New Roman" charset="0"/>
              </a:rPr>
              <a:t>ядсан</a:t>
            </a:r>
            <a:endParaRPr lang="en-US" b="1" dirty="0">
              <a:latin typeface="+mj-lt"/>
              <a:ea typeface="ＭＳ Ｐゴシック" charset="0"/>
              <a:cs typeface="Times New Roman" charset="0"/>
            </a:endParaRPr>
          </a:p>
          <a:p>
            <a:pPr marL="609600" indent="-609600" eaLnBrk="1" hangingPunct="1">
              <a:buFont typeface="Arial" charset="0"/>
              <a:buAutoNum type="arabicPeriod"/>
              <a:defRPr/>
            </a:pPr>
            <a:r>
              <a:rPr lang="en-US" b="1" dirty="0" err="1">
                <a:latin typeface="+mj-lt"/>
                <a:ea typeface="ＭＳ Ｐゴシック" charset="0"/>
                <a:cs typeface="Times New Roman" charset="0"/>
              </a:rPr>
              <a:t>Иудагийн</a:t>
            </a:r>
            <a:r>
              <a:rPr lang="en-US" b="1" dirty="0">
                <a:latin typeface="+mj-lt"/>
                <a:ea typeface="ＭＳ Ｐゴシック" charset="0"/>
                <a:cs typeface="Times New Roman" charset="0"/>
              </a:rPr>
              <a:t> </a:t>
            </a:r>
            <a:r>
              <a:rPr lang="en-US" b="1" dirty="0" err="1">
                <a:latin typeface="+mj-lt"/>
                <a:ea typeface="ＭＳ Ｐゴシック" charset="0"/>
                <a:cs typeface="Times New Roman" charset="0"/>
              </a:rPr>
              <a:t>Еврейчууд</a:t>
            </a:r>
            <a:r>
              <a:rPr lang="en-US" b="1" dirty="0">
                <a:latin typeface="+mj-lt"/>
                <a:ea typeface="ＭＳ Ｐゴシック" charset="0"/>
                <a:cs typeface="Times New Roman" charset="0"/>
              </a:rPr>
              <a:t> </a:t>
            </a:r>
            <a:r>
              <a:rPr lang="en-US" b="1" dirty="0" err="1">
                <a:latin typeface="+mj-lt"/>
                <a:ea typeface="ＭＳ Ｐゴシック" charset="0"/>
                <a:cs typeface="Times New Roman" charset="0"/>
              </a:rPr>
              <a:t>Галилын</a:t>
            </a:r>
            <a:r>
              <a:rPr lang="en-US" b="1" dirty="0">
                <a:latin typeface="+mj-lt"/>
                <a:ea typeface="ＭＳ Ｐゴシック" charset="0"/>
                <a:cs typeface="Times New Roman" charset="0"/>
              </a:rPr>
              <a:t> </a:t>
            </a:r>
            <a:r>
              <a:rPr lang="en-US" b="1" dirty="0" err="1">
                <a:latin typeface="+mj-lt"/>
                <a:ea typeface="ＭＳ Ｐゴシック" charset="0"/>
                <a:cs typeface="Times New Roman" charset="0"/>
              </a:rPr>
              <a:t>Еврэйчүүдийг</a:t>
            </a:r>
            <a:r>
              <a:rPr lang="en-US" b="1" dirty="0">
                <a:latin typeface="+mj-lt"/>
                <a:ea typeface="ＭＳ Ｐゴシック" charset="0"/>
                <a:cs typeface="Times New Roman" charset="0"/>
              </a:rPr>
              <a:t> </a:t>
            </a:r>
            <a:r>
              <a:rPr lang="en-US" b="1" dirty="0" err="1">
                <a:latin typeface="+mj-lt"/>
                <a:ea typeface="ＭＳ Ｐゴシック" charset="0"/>
                <a:cs typeface="Times New Roman" charset="0"/>
              </a:rPr>
              <a:t>үзэн</a:t>
            </a:r>
            <a:r>
              <a:rPr lang="en-US" b="1" dirty="0">
                <a:latin typeface="+mj-lt"/>
                <a:ea typeface="ＭＳ Ｐゴシック" charset="0"/>
                <a:cs typeface="Times New Roman" charset="0"/>
              </a:rPr>
              <a:t> </a:t>
            </a:r>
            <a:r>
              <a:rPr lang="en-US" b="1" dirty="0" err="1">
                <a:latin typeface="+mj-lt"/>
                <a:ea typeface="ＭＳ Ｐゴシック" charset="0"/>
                <a:cs typeface="Times New Roman" charset="0"/>
              </a:rPr>
              <a:t>ядсан</a:t>
            </a:r>
            <a:r>
              <a:rPr lang="en-US" b="1" dirty="0">
                <a:latin typeface="+mj-lt"/>
                <a:ea typeface="ＭＳ Ｐゴシック" charset="0"/>
                <a:cs typeface="Times New Roman" charset="0"/>
              </a:rPr>
              <a:t>. </a:t>
            </a:r>
            <a:r>
              <a:rPr lang="en-US" b="1" dirty="0" err="1" smtClean="0">
                <a:latin typeface="+mj-lt"/>
                <a:ea typeface="ＭＳ Ｐゴシック" charset="0"/>
                <a:cs typeface="Times New Roman" charset="0"/>
              </a:rPr>
              <a:t>Галилын</a:t>
            </a:r>
            <a:endParaRPr lang="en-US" b="1" dirty="0">
              <a:latin typeface="+mj-lt"/>
              <a:ea typeface="ＭＳ Ｐゴシック" charset="0"/>
              <a:cs typeface="Times New Roman" charset="0"/>
            </a:endParaRPr>
          </a:p>
          <a:p>
            <a:pPr marL="609600" indent="-609600" eaLnBrk="1" hangingPunct="1">
              <a:buFont typeface="Arial" charset="0"/>
              <a:buAutoNum type="arabicPeriod"/>
              <a:defRPr/>
            </a:pPr>
            <a:r>
              <a:rPr lang="en-US" b="1" dirty="0" err="1" smtClean="0">
                <a:latin typeface="+mj-lt"/>
                <a:ea typeface="ＭＳ Ｐゴシック" charset="0"/>
                <a:cs typeface="Times New Roman" charset="0"/>
              </a:rPr>
              <a:t>Еврейчүүд</a:t>
            </a:r>
            <a:r>
              <a:rPr lang="en-US" b="1" dirty="0" smtClean="0">
                <a:latin typeface="+mj-lt"/>
                <a:ea typeface="ＭＳ Ｐゴシック" charset="0"/>
                <a:cs typeface="Times New Roman" charset="0"/>
              </a:rPr>
              <a:t> </a:t>
            </a:r>
            <a:r>
              <a:rPr lang="en-US" b="1" dirty="0" err="1" smtClean="0">
                <a:latin typeface="+mj-lt"/>
                <a:ea typeface="ＭＳ Ｐゴシック" charset="0"/>
                <a:cs typeface="Times New Roman" charset="0"/>
              </a:rPr>
              <a:t>Иудагийн</a:t>
            </a:r>
            <a:r>
              <a:rPr lang="en-US" b="1" dirty="0" smtClean="0">
                <a:latin typeface="+mj-lt"/>
                <a:ea typeface="ＭＳ Ｐゴシック" charset="0"/>
                <a:cs typeface="Times New Roman" charset="0"/>
              </a:rPr>
              <a:t> </a:t>
            </a:r>
            <a:r>
              <a:rPr lang="en-US" b="1" dirty="0" err="1" smtClean="0">
                <a:latin typeface="+mj-lt"/>
                <a:ea typeface="ＭＳ Ｐゴシック" charset="0"/>
                <a:cs typeface="Times New Roman" charset="0"/>
              </a:rPr>
              <a:t>Еврейчүүдийг</a:t>
            </a:r>
            <a:r>
              <a:rPr lang="en-US" b="1" dirty="0" smtClean="0">
                <a:latin typeface="+mj-lt"/>
                <a:ea typeface="ＭＳ Ｐゴシック" charset="0"/>
                <a:cs typeface="Times New Roman" charset="0"/>
              </a:rPr>
              <a:t> </a:t>
            </a:r>
            <a:r>
              <a:rPr lang="en-US" b="1" dirty="0" err="1" smtClean="0">
                <a:latin typeface="+mj-lt"/>
                <a:ea typeface="ＭＳ Ｐゴシック" charset="0"/>
                <a:cs typeface="Times New Roman" charset="0"/>
              </a:rPr>
              <a:t>үзэн</a:t>
            </a:r>
            <a:r>
              <a:rPr lang="en-US" b="1" dirty="0" smtClean="0">
                <a:latin typeface="+mj-lt"/>
                <a:ea typeface="ＭＳ Ｐゴシック" charset="0"/>
                <a:cs typeface="Times New Roman" charset="0"/>
              </a:rPr>
              <a:t> </a:t>
            </a:r>
            <a:r>
              <a:rPr lang="en-US" b="1" dirty="0" err="1" smtClean="0">
                <a:latin typeface="+mj-lt"/>
                <a:ea typeface="ＭＳ Ｐゴシック" charset="0"/>
                <a:cs typeface="Times New Roman" charset="0"/>
              </a:rPr>
              <a:t>ядсан</a:t>
            </a:r>
            <a:endParaRPr lang="en-US" b="1" dirty="0">
              <a:latin typeface="+mj-lt"/>
              <a:ea typeface="ＭＳ Ｐゴシック" charset="0"/>
              <a:cs typeface="Times New Roman" charset="0"/>
            </a:endParaRPr>
          </a:p>
        </p:txBody>
      </p:sp>
      <p:sp>
        <p:nvSpPr>
          <p:cNvPr id="83971" name="Text Box 1028"/>
          <p:cNvSpPr txBox="1">
            <a:spLocks noChangeArrowheads="1"/>
          </p:cNvSpPr>
          <p:nvPr/>
        </p:nvSpPr>
        <p:spPr bwMode="auto">
          <a:xfrm>
            <a:off x="8397875" y="8255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106</a:t>
            </a: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026"/>
          <p:cNvSpPr>
            <a:spLocks noGrp="1" noChangeArrowheads="1"/>
          </p:cNvSpPr>
          <p:nvPr>
            <p:ph type="title"/>
          </p:nvPr>
        </p:nvSpPr>
        <p:spPr>
          <a:xfrm>
            <a:off x="3200400" y="506413"/>
            <a:ext cx="5943600" cy="1093787"/>
          </a:xfrm>
        </p:spPr>
        <p:txBody>
          <a:bodyPr/>
          <a:lstStyle/>
          <a:p>
            <a:pPr marL="838200" indent="-838200" eaLnBrk="1" hangingPunct="1">
              <a:buFontTx/>
              <a:buAutoNum type="arabicPeriod"/>
              <a:defRPr/>
            </a:pPr>
            <a:r>
              <a:rPr lang="en-US" sz="4000" b="1">
                <a:ea typeface="ＭＳ Ｐゴシック" charset="0"/>
                <a:cs typeface="Times New Roman" charset="0"/>
              </a:rPr>
              <a:t>Харь үндэстнүүд Еврейчуудыг үзэн ядсан</a:t>
            </a:r>
            <a:endParaRPr lang="en-US" sz="4000">
              <a:ea typeface="ＭＳ Ｐゴシック" charset="0"/>
              <a:cs typeface="Times New Roman" charset="0"/>
            </a:endParaRPr>
          </a:p>
        </p:txBody>
      </p:sp>
      <p:pic>
        <p:nvPicPr>
          <p:cNvPr id="86018" name="Picture 1031" descr="Poor Jew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121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Text Box 1032"/>
          <p:cNvSpPr txBox="1">
            <a:spLocks noChangeArrowheads="1"/>
          </p:cNvSpPr>
          <p:nvPr/>
        </p:nvSpPr>
        <p:spPr bwMode="auto">
          <a:xfrm>
            <a:off x="8397875" y="8255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106</a:t>
            </a: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065" name="Group 11"/>
          <p:cNvGrpSpPr>
            <a:grpSpLocks/>
          </p:cNvGrpSpPr>
          <p:nvPr/>
        </p:nvGrpSpPr>
        <p:grpSpPr bwMode="auto">
          <a:xfrm>
            <a:off x="-755650" y="-76200"/>
            <a:ext cx="10204450" cy="7162800"/>
            <a:chOff x="-476" y="0"/>
            <a:chExt cx="6236" cy="4441"/>
          </a:xfrm>
        </p:grpSpPr>
        <p:pic>
          <p:nvPicPr>
            <p:cNvPr id="88069" name="Picture 6" descr="Pentecost"/>
            <p:cNvPicPr>
              <a:picLocks noChangeAspect="1" noChangeArrowheads="1"/>
            </p:cNvPicPr>
            <p:nvPr/>
          </p:nvPicPr>
          <p:blipFill>
            <a:blip r:embed="rId3">
              <a:extLst>
                <a:ext uri="{28A0092B-C50C-407E-A947-70E740481C1C}">
                  <a14:useLocalDpi xmlns:a14="http://schemas.microsoft.com/office/drawing/2010/main" val="0"/>
                </a:ext>
              </a:extLst>
            </a:blip>
            <a:srcRect r="7092"/>
            <a:stretch>
              <a:fillRect/>
            </a:stretch>
          </p:blipFill>
          <p:spPr bwMode="auto">
            <a:xfrm>
              <a:off x="-476" y="22"/>
              <a:ext cx="6236" cy="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0" name="Picture 7" descr="Pentecost"/>
            <p:cNvPicPr>
              <a:picLocks noChangeAspect="1" noChangeArrowheads="1"/>
            </p:cNvPicPr>
            <p:nvPr/>
          </p:nvPicPr>
          <p:blipFill>
            <a:blip r:embed="rId3">
              <a:extLst>
                <a:ext uri="{28A0092B-C50C-407E-A947-70E740481C1C}">
                  <a14:useLocalDpi xmlns:a14="http://schemas.microsoft.com/office/drawing/2010/main" val="0"/>
                </a:ext>
              </a:extLst>
            </a:blip>
            <a:srcRect l="78606"/>
            <a:stretch>
              <a:fillRect/>
            </a:stretch>
          </p:blipFill>
          <p:spPr bwMode="auto">
            <a:xfrm>
              <a:off x="4272" y="0"/>
              <a:ext cx="1436" cy="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482" name="Rectangle 2"/>
          <p:cNvSpPr>
            <a:spLocks noGrp="1" noChangeArrowheads="1"/>
          </p:cNvSpPr>
          <p:nvPr>
            <p:ph type="title"/>
          </p:nvPr>
        </p:nvSpPr>
        <p:spPr>
          <a:xfrm>
            <a:off x="0" y="381000"/>
            <a:ext cx="8686800" cy="658813"/>
          </a:xfrm>
        </p:spPr>
        <p:txBody>
          <a:bodyPr/>
          <a:lstStyle/>
          <a:p>
            <a:pPr eaLnBrk="1" hangingPunct="1">
              <a:defRPr/>
            </a:pPr>
            <a:r>
              <a:rPr lang="en-US" sz="4000">
                <a:solidFill>
                  <a:srgbClr val="653005"/>
                </a:solidFill>
                <a:ea typeface="ＭＳ Ｐゴシック" charset="0"/>
                <a:cs typeface="Times New Roman" charset="0"/>
              </a:rPr>
              <a:t>Харь үндэстнүүд дуган доторхийг  ойлгоогүй</a:t>
            </a:r>
          </a:p>
        </p:txBody>
      </p:sp>
      <p:sp>
        <p:nvSpPr>
          <p:cNvPr id="20489" name="Text Box 9"/>
          <p:cNvSpPr txBox="1">
            <a:spLocks noChangeArrowheads="1"/>
          </p:cNvSpPr>
          <p:nvPr/>
        </p:nvSpPr>
        <p:spPr bwMode="auto">
          <a:xfrm>
            <a:off x="7086600" y="4724400"/>
            <a:ext cx="4143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200" b="1">
                <a:solidFill>
                  <a:srgbClr val="000000"/>
                </a:solidFill>
              </a:rPr>
              <a:t>?</a:t>
            </a:r>
          </a:p>
        </p:txBody>
      </p:sp>
      <p:sp>
        <p:nvSpPr>
          <p:cNvPr id="20490" name="Text Box 10"/>
          <p:cNvSpPr txBox="1">
            <a:spLocks noChangeArrowheads="1"/>
          </p:cNvSpPr>
          <p:nvPr/>
        </p:nvSpPr>
        <p:spPr bwMode="auto">
          <a:xfrm>
            <a:off x="7696200" y="4495800"/>
            <a:ext cx="4143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200" b="1">
                <a:solidFill>
                  <a:srgbClr val="000000"/>
                </a:solidFill>
              </a:rPr>
              <a: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0489"/>
                                        </p:tgtEl>
                                        <p:attrNameLst>
                                          <p:attrName>style.visibility</p:attrName>
                                        </p:attrNameLst>
                                      </p:cBhvr>
                                      <p:to>
                                        <p:strVal val="visible"/>
                                      </p:to>
                                    </p:set>
                                    <p:anim calcmode="lin" valueType="num">
                                      <p:cBhvr>
                                        <p:cTn id="7" dur="1000" fill="hold"/>
                                        <p:tgtEl>
                                          <p:spTgt spid="20489"/>
                                        </p:tgtEl>
                                        <p:attrNameLst>
                                          <p:attrName>ppt_w</p:attrName>
                                        </p:attrNameLst>
                                      </p:cBhvr>
                                      <p:tavLst>
                                        <p:tav tm="0">
                                          <p:val>
                                            <p:fltVal val="0"/>
                                          </p:val>
                                        </p:tav>
                                        <p:tav tm="100000">
                                          <p:val>
                                            <p:strVal val="#ppt_w"/>
                                          </p:val>
                                        </p:tav>
                                      </p:tavLst>
                                    </p:anim>
                                    <p:anim calcmode="lin" valueType="num">
                                      <p:cBhvr>
                                        <p:cTn id="8" dur="1000" fill="hold"/>
                                        <p:tgtEl>
                                          <p:spTgt spid="20489"/>
                                        </p:tgtEl>
                                        <p:attrNameLst>
                                          <p:attrName>ppt_h</p:attrName>
                                        </p:attrNameLst>
                                      </p:cBhvr>
                                      <p:tavLst>
                                        <p:tav tm="0">
                                          <p:val>
                                            <p:fltVal val="0"/>
                                          </p:val>
                                        </p:tav>
                                        <p:tav tm="100000">
                                          <p:val>
                                            <p:strVal val="#ppt_h"/>
                                          </p:val>
                                        </p:tav>
                                      </p:tavLst>
                                    </p:anim>
                                    <p:anim calcmode="lin" valueType="num">
                                      <p:cBhvr>
                                        <p:cTn id="9" dur="1000" fill="hold"/>
                                        <p:tgtEl>
                                          <p:spTgt spid="2048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489"/>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5" presetClass="entr" presetSubtype="0" fill="hold" grpId="0" nodeType="afterEffect">
                                  <p:stCondLst>
                                    <p:cond delay="0"/>
                                  </p:stCondLst>
                                  <p:childTnLst>
                                    <p:set>
                                      <p:cBhvr>
                                        <p:cTn id="13" dur="1" fill="hold">
                                          <p:stCondLst>
                                            <p:cond delay="0"/>
                                          </p:stCondLst>
                                        </p:cTn>
                                        <p:tgtEl>
                                          <p:spTgt spid="20490"/>
                                        </p:tgtEl>
                                        <p:attrNameLst>
                                          <p:attrName>style.visibility</p:attrName>
                                        </p:attrNameLst>
                                      </p:cBhvr>
                                      <p:to>
                                        <p:strVal val="visible"/>
                                      </p:to>
                                    </p:set>
                                    <p:anim calcmode="lin" valueType="num">
                                      <p:cBhvr>
                                        <p:cTn id="14" dur="1000" fill="hold"/>
                                        <p:tgtEl>
                                          <p:spTgt spid="20490"/>
                                        </p:tgtEl>
                                        <p:attrNameLst>
                                          <p:attrName>ppt_w</p:attrName>
                                        </p:attrNameLst>
                                      </p:cBhvr>
                                      <p:tavLst>
                                        <p:tav tm="0">
                                          <p:val>
                                            <p:fltVal val="0"/>
                                          </p:val>
                                        </p:tav>
                                        <p:tav tm="100000">
                                          <p:val>
                                            <p:strVal val="#ppt_w"/>
                                          </p:val>
                                        </p:tav>
                                      </p:tavLst>
                                    </p:anim>
                                    <p:anim calcmode="lin" valueType="num">
                                      <p:cBhvr>
                                        <p:cTn id="15" dur="1000" fill="hold"/>
                                        <p:tgtEl>
                                          <p:spTgt spid="20490"/>
                                        </p:tgtEl>
                                        <p:attrNameLst>
                                          <p:attrName>ppt_h</p:attrName>
                                        </p:attrNameLst>
                                      </p:cBhvr>
                                      <p:tavLst>
                                        <p:tav tm="0">
                                          <p:val>
                                            <p:fltVal val="0"/>
                                          </p:val>
                                        </p:tav>
                                        <p:tav tm="100000">
                                          <p:val>
                                            <p:strVal val="#ppt_h"/>
                                          </p:val>
                                        </p:tav>
                                      </p:tavLst>
                                    </p:anim>
                                    <p:anim calcmode="lin" valueType="num">
                                      <p:cBhvr>
                                        <p:cTn id="16" dur="1000" fill="hold"/>
                                        <p:tgtEl>
                                          <p:spTgt spid="20490"/>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204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15" presetClass="entr" presetSubtype="0" fill="hold" grpId="0" nodeType="clickEffect">
                                  <p:stCondLst>
                                    <p:cond delay="0"/>
                                  </p:stCondLst>
                                  <p:childTnLst>
                                    <p:set>
                                      <p:cBhvr>
                                        <p:cTn id="21" dur="1" fill="hold">
                                          <p:stCondLst>
                                            <p:cond delay="0"/>
                                          </p:stCondLst>
                                        </p:cTn>
                                        <p:tgtEl>
                                          <p:spTgt spid="20482"/>
                                        </p:tgtEl>
                                        <p:attrNameLst>
                                          <p:attrName>style.visibility</p:attrName>
                                        </p:attrNameLst>
                                      </p:cBhvr>
                                      <p:to>
                                        <p:strVal val="visible"/>
                                      </p:to>
                                    </p:set>
                                    <p:anim calcmode="lin" valueType="num">
                                      <p:cBhvr>
                                        <p:cTn id="22" dur="1000" fill="hold"/>
                                        <p:tgtEl>
                                          <p:spTgt spid="20482"/>
                                        </p:tgtEl>
                                        <p:attrNameLst>
                                          <p:attrName>ppt_w</p:attrName>
                                        </p:attrNameLst>
                                      </p:cBhvr>
                                      <p:tavLst>
                                        <p:tav tm="0">
                                          <p:val>
                                            <p:fltVal val="0"/>
                                          </p:val>
                                        </p:tav>
                                        <p:tav tm="100000">
                                          <p:val>
                                            <p:strVal val="#ppt_w"/>
                                          </p:val>
                                        </p:tav>
                                      </p:tavLst>
                                    </p:anim>
                                    <p:anim calcmode="lin" valueType="num">
                                      <p:cBhvr>
                                        <p:cTn id="23" dur="1000" fill="hold"/>
                                        <p:tgtEl>
                                          <p:spTgt spid="20482"/>
                                        </p:tgtEl>
                                        <p:attrNameLst>
                                          <p:attrName>ppt_h</p:attrName>
                                        </p:attrNameLst>
                                      </p:cBhvr>
                                      <p:tavLst>
                                        <p:tav tm="0">
                                          <p:val>
                                            <p:fltVal val="0"/>
                                          </p:val>
                                        </p:tav>
                                        <p:tav tm="100000">
                                          <p:val>
                                            <p:strVal val="#ppt_h"/>
                                          </p:val>
                                        </p:tav>
                                      </p:tavLst>
                                    </p:anim>
                                    <p:anim calcmode="lin" valueType="num">
                                      <p:cBhvr>
                                        <p:cTn id="24" dur="1000" fill="hold"/>
                                        <p:tgtEl>
                                          <p:spTgt spid="20482"/>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2048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p:bldP spid="20489" grpId="0"/>
      <p:bldP spid="2049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2" descr="Sea of Galil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753600" cy="691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3"/>
          <p:cNvSpPr>
            <a:spLocks noGrp="1" noChangeArrowheads="1"/>
          </p:cNvSpPr>
          <p:nvPr>
            <p:ph type="title"/>
          </p:nvPr>
        </p:nvSpPr>
        <p:spPr>
          <a:xfrm>
            <a:off x="0" y="0"/>
            <a:ext cx="8229600" cy="1143000"/>
          </a:xfrm>
          <a:solidFill>
            <a:schemeClr val="bg1"/>
          </a:solidFill>
        </p:spPr>
        <p:txBody>
          <a:bodyPr/>
          <a:lstStyle/>
          <a:p>
            <a:pPr eaLnBrk="1" hangingPunct="1">
              <a:defRPr/>
            </a:pPr>
            <a:r>
              <a:rPr lang="en-US" sz="4000" dirty="0" err="1" smtClean="0">
                <a:ea typeface="ＭＳ Ｐゴシック" charset="0"/>
                <a:cs typeface="Times New Roman" charset="0"/>
              </a:rPr>
              <a:t>Галил</a:t>
            </a:r>
            <a:r>
              <a:rPr lang="en-US" sz="4000" dirty="0" smtClean="0">
                <a:ea typeface="ＭＳ Ｐゴシック" charset="0"/>
                <a:cs typeface="Times New Roman" charset="0"/>
              </a:rPr>
              <a:t> </a:t>
            </a:r>
            <a:r>
              <a:rPr lang="en-US" sz="4000" dirty="0" err="1" smtClean="0">
                <a:ea typeface="ＭＳ Ｐゴシック" charset="0"/>
                <a:cs typeface="Times New Roman" charset="0"/>
              </a:rPr>
              <a:t>нуурын</a:t>
            </a:r>
            <a:r>
              <a:rPr lang="en-US" sz="4000" dirty="0" smtClean="0">
                <a:ea typeface="ＭＳ Ｐゴシック" charset="0"/>
                <a:cs typeface="Times New Roman" charset="0"/>
              </a:rPr>
              <a:t> </a:t>
            </a:r>
            <a:r>
              <a:rPr lang="en-US" sz="4000" dirty="0" err="1" smtClean="0">
                <a:ea typeface="ＭＳ Ｐゴシック" charset="0"/>
                <a:cs typeface="Times New Roman" charset="0"/>
              </a:rPr>
              <a:t>Капернаум</a:t>
            </a:r>
            <a:endParaRPr lang="en-US" sz="4000" dirty="0">
              <a:ea typeface="ＭＳ Ｐゴシック" charset="0"/>
              <a:cs typeface="Times New Roman" charset="0"/>
            </a:endParaRPr>
          </a:p>
        </p:txBody>
      </p:sp>
      <p:sp>
        <p:nvSpPr>
          <p:cNvPr id="90115" name="Line 4"/>
          <p:cNvSpPr>
            <a:spLocks noChangeShapeType="1"/>
          </p:cNvSpPr>
          <p:nvPr/>
        </p:nvSpPr>
        <p:spPr bwMode="auto">
          <a:xfrm>
            <a:off x="2057400" y="914400"/>
            <a:ext cx="4876800" cy="685800"/>
          </a:xfrm>
          <a:prstGeom prst="line">
            <a:avLst/>
          </a:prstGeom>
          <a:noFill/>
          <a:ln w="76200">
            <a:solidFill>
              <a:srgbClr val="FF00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52400" y="304800"/>
            <a:ext cx="8763000" cy="609600"/>
          </a:xfrm>
        </p:spPr>
        <p:txBody>
          <a:bodyPr/>
          <a:lstStyle/>
          <a:p>
            <a:pPr eaLnBrk="1" hangingPunct="1">
              <a:defRPr/>
            </a:pPr>
            <a:r>
              <a:rPr lang="en-US" sz="2400" b="1" dirty="0" err="1" smtClean="0">
                <a:ea typeface="ＭＳ Ｐゴシック" charset="0"/>
                <a:cs typeface="Times New Roman" charset="0"/>
              </a:rPr>
              <a:t>Петр</a:t>
            </a:r>
            <a:r>
              <a:rPr lang="en-US" sz="2400" b="1" dirty="0" smtClean="0">
                <a:ea typeface="ＭＳ Ｐゴシック" charset="0"/>
                <a:cs typeface="Times New Roman" charset="0"/>
              </a:rPr>
              <a:t> </a:t>
            </a:r>
            <a:r>
              <a:rPr lang="en-US" sz="2400" b="1" dirty="0" err="1" smtClean="0">
                <a:ea typeface="ＭＳ Ｐゴシック" charset="0"/>
                <a:cs typeface="Times New Roman" charset="0"/>
              </a:rPr>
              <a:t>бол</a:t>
            </a:r>
            <a:r>
              <a:rPr lang="en-US" sz="2400" b="1" dirty="0" smtClean="0">
                <a:ea typeface="ＭＳ Ｐゴシック" charset="0"/>
                <a:cs typeface="Times New Roman" charset="0"/>
              </a:rPr>
              <a:t> </a:t>
            </a:r>
            <a:r>
              <a:rPr lang="en-US" sz="2400" b="1" dirty="0" err="1" smtClean="0">
                <a:ea typeface="ＭＳ Ｐゴシック" charset="0"/>
                <a:cs typeface="Times New Roman" charset="0"/>
              </a:rPr>
              <a:t>Капернаумаас</a:t>
            </a:r>
            <a:r>
              <a:rPr lang="en-US" sz="2400" b="1" dirty="0" smtClean="0">
                <a:ea typeface="ＭＳ Ｐゴシック" charset="0"/>
                <a:cs typeface="Times New Roman" charset="0"/>
              </a:rPr>
              <a:t> </a:t>
            </a:r>
            <a:r>
              <a:rPr lang="en-US" sz="2400" b="1" dirty="0" err="1" smtClean="0">
                <a:ea typeface="ＭＳ Ｐゴシック" charset="0"/>
                <a:cs typeface="Times New Roman" charset="0"/>
              </a:rPr>
              <a:t>ирсэн</a:t>
            </a:r>
            <a:r>
              <a:rPr lang="en-US" sz="2400" b="1" dirty="0" smtClean="0">
                <a:ea typeface="ＭＳ Ｐゴシック" charset="0"/>
                <a:cs typeface="Times New Roman" charset="0"/>
              </a:rPr>
              <a:t> </a:t>
            </a:r>
            <a:r>
              <a:rPr lang="en-US" sz="2400" b="1" dirty="0" err="1" smtClean="0">
                <a:ea typeface="ＭＳ Ｐゴシック" charset="0"/>
                <a:cs typeface="Times New Roman" charset="0"/>
              </a:rPr>
              <a:t>бизнес</a:t>
            </a:r>
            <a:r>
              <a:rPr lang="en-US" sz="2400" b="1" dirty="0" smtClean="0">
                <a:ea typeface="ＭＳ Ｐゴシック" charset="0"/>
                <a:cs typeface="Times New Roman" charset="0"/>
              </a:rPr>
              <a:t> </a:t>
            </a:r>
            <a:r>
              <a:rPr lang="en-US" sz="2400" b="1" dirty="0" err="1" smtClean="0">
                <a:ea typeface="ＭＳ Ｐゴシック" charset="0"/>
                <a:cs typeface="Times New Roman" charset="0"/>
              </a:rPr>
              <a:t>эрхлэгч</a:t>
            </a:r>
            <a:r>
              <a:rPr lang="en-US" sz="2400" b="1" dirty="0" smtClean="0">
                <a:ea typeface="ＭＳ Ｐゴシック" charset="0"/>
                <a:cs typeface="Times New Roman" charset="0"/>
              </a:rPr>
              <a:t> </a:t>
            </a:r>
            <a:r>
              <a:rPr lang="en-US" sz="2400" b="1" dirty="0" err="1" smtClean="0">
                <a:ea typeface="ＭＳ Ｐゴシック" charset="0"/>
                <a:cs typeface="Times New Roman" charset="0"/>
              </a:rPr>
              <a:t>байсан</a:t>
            </a:r>
            <a:r>
              <a:rPr lang="en-US" sz="2400" b="1" dirty="0" smtClean="0">
                <a:ea typeface="ＭＳ Ｐゴシック" charset="0"/>
                <a:cs typeface="Times New Roman" charset="0"/>
              </a:rPr>
              <a:t>. </a:t>
            </a:r>
            <a:endParaRPr lang="en-US" sz="2400" dirty="0">
              <a:ea typeface="ＭＳ Ｐゴシック" charset="0"/>
              <a:cs typeface="Times New Roman" charset="0"/>
            </a:endParaRPr>
          </a:p>
        </p:txBody>
      </p:sp>
      <p:pic>
        <p:nvPicPr>
          <p:cNvPr id="92162" name="Picture 4" descr="Capernaum0001"/>
          <p:cNvPicPr>
            <a:picLocks noChangeAspect="1" noChangeArrowheads="1"/>
          </p:cNvPicPr>
          <p:nvPr/>
        </p:nvPicPr>
        <p:blipFill>
          <a:blip r:embed="rId3">
            <a:extLst>
              <a:ext uri="{28A0092B-C50C-407E-A947-70E740481C1C}">
                <a14:useLocalDpi xmlns:a14="http://schemas.microsoft.com/office/drawing/2010/main" val="0"/>
              </a:ext>
            </a:extLst>
          </a:blip>
          <a:srcRect r="3079"/>
          <a:stretch>
            <a:fillRect/>
          </a:stretch>
        </p:blipFill>
        <p:spPr bwMode="auto">
          <a:xfrm>
            <a:off x="0" y="1265238"/>
            <a:ext cx="9144000" cy="559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3" name="Picture 5" descr="Capernaum0001"/>
          <p:cNvPicPr>
            <a:picLocks noChangeAspect="1" noChangeArrowheads="1"/>
          </p:cNvPicPr>
          <p:nvPr/>
        </p:nvPicPr>
        <p:blipFill>
          <a:blip r:embed="rId3">
            <a:extLst>
              <a:ext uri="{28A0092B-C50C-407E-A947-70E740481C1C}">
                <a14:useLocalDpi xmlns:a14="http://schemas.microsoft.com/office/drawing/2010/main" val="0"/>
              </a:ext>
            </a:extLst>
          </a:blip>
          <a:srcRect l="42772"/>
          <a:stretch>
            <a:fillRect/>
          </a:stretch>
        </p:blipFill>
        <p:spPr bwMode="auto">
          <a:xfrm>
            <a:off x="3897313" y="1249363"/>
            <a:ext cx="5399087" cy="559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AutoShape 6"/>
          <p:cNvSpPr>
            <a:spLocks noChangeArrowheads="1"/>
          </p:cNvSpPr>
          <p:nvPr/>
        </p:nvSpPr>
        <p:spPr bwMode="auto">
          <a:xfrm>
            <a:off x="2895600" y="914400"/>
            <a:ext cx="5105400" cy="914400"/>
          </a:xfrm>
          <a:prstGeom prst="cloudCallout">
            <a:avLst>
              <a:gd name="adj1" fmla="val -64708"/>
              <a:gd name="adj2" fmla="val 86287"/>
            </a:avLst>
          </a:prstGeom>
          <a:solidFill>
            <a:schemeClr val="accent1"/>
          </a:solidFill>
          <a:ln w="9525">
            <a:solidFill>
              <a:schemeClr val="tx1"/>
            </a:solidFill>
            <a:round/>
            <a:headEnd/>
            <a:tailEnd/>
          </a:ln>
        </p:spPr>
        <p:txBody>
          <a:bodyPr/>
          <a:lstStyle/>
          <a:p>
            <a:pPr algn="ctr"/>
            <a:r>
              <a:rPr lang="en-US" sz="2800" b="1">
                <a:solidFill>
                  <a:srgbClr val="653005"/>
                </a:solidFill>
                <a:latin typeface="Times New Roman" charset="0"/>
                <a:cs typeface="Times New Roman" charset="0"/>
              </a:rPr>
              <a:t>Петрийн Синагоги</a:t>
            </a:r>
          </a:p>
        </p:txBody>
      </p:sp>
      <p:sp>
        <p:nvSpPr>
          <p:cNvPr id="21511" name="AutoShape 7"/>
          <p:cNvSpPr>
            <a:spLocks noChangeArrowheads="1"/>
          </p:cNvSpPr>
          <p:nvPr/>
        </p:nvSpPr>
        <p:spPr bwMode="auto">
          <a:xfrm>
            <a:off x="5029200" y="1905000"/>
            <a:ext cx="4114800" cy="838200"/>
          </a:xfrm>
          <a:prstGeom prst="cloudCallout">
            <a:avLst>
              <a:gd name="adj1" fmla="val -69097"/>
              <a:gd name="adj2" fmla="val 86176"/>
            </a:avLst>
          </a:prstGeom>
          <a:solidFill>
            <a:schemeClr val="accent1"/>
          </a:solidFill>
          <a:ln w="9525">
            <a:solidFill>
              <a:schemeClr val="tx1"/>
            </a:solidFill>
            <a:round/>
            <a:headEnd/>
            <a:tailEnd/>
          </a:ln>
        </p:spPr>
        <p:txBody>
          <a:bodyPr/>
          <a:lstStyle/>
          <a:p>
            <a:pPr algn="ctr"/>
            <a:r>
              <a:rPr lang="en-US" sz="2400" b="1">
                <a:solidFill>
                  <a:schemeClr val="bg2"/>
                </a:solidFill>
                <a:latin typeface="Times New Roman" charset="0"/>
                <a:cs typeface="Times New Roman" charset="0"/>
              </a:rPr>
              <a:t>Петрийн гэр</a:t>
            </a:r>
          </a:p>
        </p:txBody>
      </p:sp>
      <p:pic>
        <p:nvPicPr>
          <p:cNvPr id="21513" name="Picture 9" descr="Capernaum Today"/>
          <p:cNvPicPr>
            <a:picLocks noChangeAspect="1" noChangeArrowheads="1"/>
          </p:cNvPicPr>
          <p:nvPr/>
        </p:nvPicPr>
        <p:blipFill>
          <a:blip r:embed="rId4">
            <a:extLst>
              <a:ext uri="{28A0092B-C50C-407E-A947-70E740481C1C}">
                <a14:useLocalDpi xmlns:a14="http://schemas.microsoft.com/office/drawing/2010/main" val="0"/>
              </a:ext>
            </a:extLst>
          </a:blip>
          <a:srcRect t="61852"/>
          <a:stretch>
            <a:fillRect/>
          </a:stretch>
        </p:blipFill>
        <p:spPr bwMode="auto">
          <a:xfrm>
            <a:off x="3810000" y="3811588"/>
            <a:ext cx="5486400"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0" descr="Capernaum Today"/>
          <p:cNvPicPr>
            <a:picLocks noChangeAspect="1" noChangeArrowheads="1"/>
          </p:cNvPicPr>
          <p:nvPr/>
        </p:nvPicPr>
        <p:blipFill>
          <a:blip r:embed="rId4">
            <a:extLst>
              <a:ext uri="{28A0092B-C50C-407E-A947-70E740481C1C}">
                <a14:useLocalDpi xmlns:a14="http://schemas.microsoft.com/office/drawing/2010/main" val="0"/>
              </a:ext>
            </a:extLst>
          </a:blip>
          <a:srcRect l="8058" r="66115" b="38148"/>
          <a:stretch>
            <a:fillRect/>
          </a:stretch>
        </p:blipFill>
        <p:spPr bwMode="auto">
          <a:xfrm>
            <a:off x="0" y="914400"/>
            <a:ext cx="1709738" cy="596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2" name="AutoShape 8"/>
          <p:cNvSpPr>
            <a:spLocks noChangeArrowheads="1"/>
          </p:cNvSpPr>
          <p:nvPr/>
        </p:nvSpPr>
        <p:spPr bwMode="auto">
          <a:xfrm>
            <a:off x="5257800" y="3048000"/>
            <a:ext cx="4114800" cy="838200"/>
          </a:xfrm>
          <a:prstGeom prst="cloudCallout">
            <a:avLst>
              <a:gd name="adj1" fmla="val -60648"/>
              <a:gd name="adj2" fmla="val 86366"/>
            </a:avLst>
          </a:prstGeom>
          <a:solidFill>
            <a:schemeClr val="accent1"/>
          </a:solidFill>
          <a:ln w="9525">
            <a:solidFill>
              <a:schemeClr val="tx1"/>
            </a:solidFill>
            <a:round/>
            <a:headEnd/>
            <a:tailEnd/>
          </a:ln>
        </p:spPr>
        <p:txBody>
          <a:bodyPr/>
          <a:lstStyle/>
          <a:p>
            <a:pPr algn="ctr"/>
            <a:r>
              <a:rPr lang="en-US" sz="2400" b="1">
                <a:solidFill>
                  <a:schemeClr val="bg2"/>
                </a:solidFill>
                <a:latin typeface="Times New Roman" charset="0"/>
                <a:cs typeface="Times New Roman" charset="0"/>
              </a:rPr>
              <a:t>Петрийн ажил</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dissolve">
                                      <p:cBhvr>
                                        <p:cTn id="7" dur="500"/>
                                        <p:tgtEl>
                                          <p:spTgt spid="215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510"/>
                                        </p:tgtEl>
                                        <p:attrNameLst>
                                          <p:attrName>style.visibility</p:attrName>
                                        </p:attrNameLst>
                                      </p:cBhvr>
                                      <p:to>
                                        <p:strVal val="visible"/>
                                      </p:to>
                                    </p:set>
                                    <p:animEffect transition="in" filter="dissolve">
                                      <p:cBhvr>
                                        <p:cTn id="12" dur="500"/>
                                        <p:tgtEl>
                                          <p:spTgt spid="215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1511"/>
                                        </p:tgtEl>
                                        <p:attrNameLst>
                                          <p:attrName>style.visibility</p:attrName>
                                        </p:attrNameLst>
                                      </p:cBhvr>
                                      <p:to>
                                        <p:strVal val="visible"/>
                                      </p:to>
                                    </p:set>
                                    <p:animEffect transition="in" filter="dissolve">
                                      <p:cBhvr>
                                        <p:cTn id="17" dur="500"/>
                                        <p:tgtEl>
                                          <p:spTgt spid="2151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1512"/>
                                        </p:tgtEl>
                                        <p:attrNameLst>
                                          <p:attrName>style.visibility</p:attrName>
                                        </p:attrNameLst>
                                      </p:cBhvr>
                                      <p:to>
                                        <p:strVal val="visible"/>
                                      </p:to>
                                    </p:set>
                                    <p:animEffect transition="in" filter="dissolve">
                                      <p:cBhvr>
                                        <p:cTn id="22" dur="500"/>
                                        <p:tgtEl>
                                          <p:spTgt spid="2151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21513"/>
                                        </p:tgtEl>
                                        <p:attrNameLst>
                                          <p:attrName>style.visibility</p:attrName>
                                        </p:attrNameLst>
                                      </p:cBhvr>
                                      <p:to>
                                        <p:strVal val="visible"/>
                                      </p:to>
                                    </p:set>
                                    <p:animEffect transition="in" filter="dissolve">
                                      <p:cBhvr>
                                        <p:cTn id="27" dur="500"/>
                                        <p:tgtEl>
                                          <p:spTgt spid="2151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21514"/>
                                        </p:tgtEl>
                                        <p:attrNameLst>
                                          <p:attrName>style.visibility</p:attrName>
                                        </p:attrNameLst>
                                      </p:cBhvr>
                                      <p:to>
                                        <p:strVal val="visible"/>
                                      </p:to>
                                    </p:set>
                                    <p:animEffect transition="in" filter="dissolve">
                                      <p:cBhvr>
                                        <p:cTn id="32" dur="500"/>
                                        <p:tgtEl>
                                          <p:spTgt spid="215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p:bldP spid="21510" grpId="0" animBg="1"/>
      <p:bldP spid="21511" grpId="0" animBg="1"/>
      <p:bldP spid="215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1029" descr="Peter's House"/>
          <p:cNvPicPr>
            <a:picLocks noChangeAspect="1" noChangeArrowheads="1"/>
          </p:cNvPicPr>
          <p:nvPr/>
        </p:nvPicPr>
        <p:blipFill>
          <a:blip r:embed="rId3">
            <a:extLst>
              <a:ext uri="{28A0092B-C50C-407E-A947-70E740481C1C}">
                <a14:useLocalDpi xmlns:a14="http://schemas.microsoft.com/office/drawing/2010/main" val="0"/>
              </a:ext>
            </a:extLst>
          </a:blip>
          <a:srcRect t="39241"/>
          <a:stretch>
            <a:fillRect/>
          </a:stretch>
        </p:blipFill>
        <p:spPr bwMode="auto">
          <a:xfrm>
            <a:off x="2819400" y="1774825"/>
            <a:ext cx="6324600" cy="501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0" name="AutoShape 1031"/>
          <p:cNvSpPr>
            <a:spLocks noChangeArrowheads="1"/>
          </p:cNvSpPr>
          <p:nvPr/>
        </p:nvSpPr>
        <p:spPr bwMode="auto">
          <a:xfrm>
            <a:off x="5157788" y="2667000"/>
            <a:ext cx="3757612" cy="1196975"/>
          </a:xfrm>
          <a:prstGeom prst="downArrowCallout">
            <a:avLst>
              <a:gd name="adj1" fmla="val 78481"/>
              <a:gd name="adj2" fmla="val 78481"/>
              <a:gd name="adj3" fmla="val 16667"/>
              <a:gd name="adj4" fmla="val 66667"/>
            </a:avLst>
          </a:prstGeom>
          <a:solidFill>
            <a:srgbClr val="FF0000"/>
          </a:solidFill>
          <a:ln w="9525">
            <a:solidFill>
              <a:schemeClr val="tx1"/>
            </a:solidFill>
            <a:miter lim="800000"/>
            <a:headEnd/>
            <a:tailEnd/>
          </a:ln>
        </p:spPr>
        <p:txBody>
          <a:bodyPr wrap="none" anchor="ctr"/>
          <a:lstStyle/>
          <a:p>
            <a:endParaRPr lang="en-US"/>
          </a:p>
        </p:txBody>
      </p:sp>
      <p:pic>
        <p:nvPicPr>
          <p:cNvPr id="94211" name="Picture 1028" descr="Peter's House"/>
          <p:cNvPicPr>
            <a:picLocks noChangeAspect="1" noChangeArrowheads="1"/>
          </p:cNvPicPr>
          <p:nvPr/>
        </p:nvPicPr>
        <p:blipFill>
          <a:blip r:embed="rId3">
            <a:extLst>
              <a:ext uri="{28A0092B-C50C-407E-A947-70E740481C1C}">
                <a14:useLocalDpi xmlns:a14="http://schemas.microsoft.com/office/drawing/2010/main" val="0"/>
              </a:ext>
            </a:extLst>
          </a:blip>
          <a:srcRect l="33058" b="63292"/>
          <a:stretch>
            <a:fillRect/>
          </a:stretch>
        </p:blipFill>
        <p:spPr bwMode="auto">
          <a:xfrm>
            <a:off x="0" y="609600"/>
            <a:ext cx="4419600" cy="316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Rectangle 1026"/>
          <p:cNvSpPr>
            <a:spLocks noGrp="1" noChangeArrowheads="1"/>
          </p:cNvSpPr>
          <p:nvPr>
            <p:ph type="title"/>
          </p:nvPr>
        </p:nvSpPr>
        <p:spPr>
          <a:xfrm>
            <a:off x="4343400" y="277813"/>
            <a:ext cx="4800600" cy="865187"/>
          </a:xfrm>
        </p:spPr>
        <p:txBody>
          <a:bodyPr/>
          <a:lstStyle/>
          <a:p>
            <a:pPr eaLnBrk="1" hangingPunct="1">
              <a:defRPr/>
            </a:pPr>
            <a:r>
              <a:rPr lang="en-US" sz="4000" dirty="0" err="1" smtClean="0">
                <a:ea typeface="ＭＳ Ｐゴシック" charset="0"/>
                <a:cs typeface="Times New Roman" charset="0"/>
              </a:rPr>
              <a:t>Өнөөгийн</a:t>
            </a:r>
            <a:r>
              <a:rPr lang="en-US" sz="4000" dirty="0" smtClean="0">
                <a:ea typeface="ＭＳ Ｐゴシック" charset="0"/>
                <a:cs typeface="Times New Roman" charset="0"/>
              </a:rPr>
              <a:t> </a:t>
            </a:r>
            <a:r>
              <a:rPr lang="en-US" sz="4000" dirty="0" err="1" smtClean="0">
                <a:ea typeface="ＭＳ Ｐゴシック" charset="0"/>
                <a:cs typeface="Times New Roman" charset="0"/>
              </a:rPr>
              <a:t>Капернаум</a:t>
            </a:r>
            <a:endParaRPr lang="en-US" sz="4000" dirty="0">
              <a:ea typeface="ＭＳ Ｐゴシック" charset="0"/>
              <a:cs typeface="Times New Roman" charset="0"/>
            </a:endParaRPr>
          </a:p>
        </p:txBody>
      </p:sp>
      <p:sp>
        <p:nvSpPr>
          <p:cNvPr id="29699" name="Rectangle 1027"/>
          <p:cNvSpPr>
            <a:spLocks noGrp="1" noChangeArrowheads="1"/>
          </p:cNvSpPr>
          <p:nvPr>
            <p:ph type="body" idx="1"/>
          </p:nvPr>
        </p:nvSpPr>
        <p:spPr>
          <a:xfrm>
            <a:off x="228600" y="1524000"/>
            <a:ext cx="2895600" cy="838200"/>
          </a:xfrm>
        </p:spPr>
        <p:txBody>
          <a:bodyPr/>
          <a:lstStyle/>
          <a:p>
            <a:pPr eaLnBrk="1" hangingPunct="1">
              <a:defRPr/>
            </a:pPr>
            <a:r>
              <a:rPr lang="en-US" b="1">
                <a:latin typeface="+mj-lt"/>
                <a:ea typeface="ＭＳ Ｐゴシック" charset="0"/>
                <a:cs typeface="Times New Roman" charset="0"/>
              </a:rPr>
              <a:t>Синаг</a:t>
            </a:r>
            <a:r>
              <a:rPr lang="en-US">
                <a:latin typeface="+mj-lt"/>
                <a:ea typeface="ＭＳ Ｐゴシック" charset="0"/>
                <a:cs typeface="Times New Roman" charset="0"/>
              </a:rPr>
              <a:t>о</a:t>
            </a:r>
            <a:r>
              <a:rPr lang="en-US" b="1">
                <a:latin typeface="+mj-lt"/>
                <a:ea typeface="ＭＳ Ｐゴシック" charset="0"/>
                <a:cs typeface="Times New Roman" charset="0"/>
              </a:rPr>
              <a:t>ги</a:t>
            </a:r>
          </a:p>
        </p:txBody>
      </p:sp>
      <p:sp>
        <p:nvSpPr>
          <p:cNvPr id="29702" name="Rectangle 1030"/>
          <p:cNvSpPr>
            <a:spLocks noChangeArrowheads="1"/>
          </p:cNvSpPr>
          <p:nvPr/>
        </p:nvSpPr>
        <p:spPr bwMode="auto">
          <a:xfrm>
            <a:off x="5386388" y="2743200"/>
            <a:ext cx="3757612" cy="769938"/>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65000"/>
              <a:buFont typeface="Wingdings" charset="0"/>
              <a:buChar char="n"/>
              <a:defRPr/>
            </a:pPr>
            <a:r>
              <a:rPr lang="en-US" sz="3200" b="1" dirty="0" err="1">
                <a:effectLst>
                  <a:outerShdw blurRad="38100" dist="38100" dir="2700000" algn="tl">
                    <a:srgbClr val="000000"/>
                  </a:outerShdw>
                </a:effectLst>
                <a:latin typeface="+mj-lt"/>
              </a:rPr>
              <a:t>Петрийн</a:t>
            </a:r>
            <a:r>
              <a:rPr lang="en-US" sz="3200" b="1" dirty="0">
                <a:effectLst>
                  <a:outerShdw blurRad="38100" dist="38100" dir="2700000" algn="tl">
                    <a:srgbClr val="000000"/>
                  </a:outerShdw>
                </a:effectLst>
                <a:latin typeface="+mj-lt"/>
              </a:rPr>
              <a:t> </a:t>
            </a:r>
            <a:r>
              <a:rPr lang="en-US" sz="3200" b="1" dirty="0" err="1">
                <a:effectLst>
                  <a:outerShdw blurRad="38100" dist="38100" dir="2700000" algn="tl">
                    <a:srgbClr val="000000"/>
                  </a:outerShdw>
                </a:effectLst>
                <a:latin typeface="+mj-lt"/>
              </a:rPr>
              <a:t>гэр</a:t>
            </a:r>
            <a:endParaRPr lang="en-US" sz="3200" b="1" dirty="0">
              <a:effectLst>
                <a:outerShdw blurRad="38100" dist="38100" dir="2700000" algn="tl">
                  <a:srgbClr val="000000"/>
                </a:outerShdw>
              </a:effectLst>
              <a:latin typeface="+mj-lt"/>
            </a:endParaRPr>
          </a:p>
        </p:txBody>
      </p:sp>
      <p:sp>
        <p:nvSpPr>
          <p:cNvPr id="94215" name="AutoShape 1032"/>
          <p:cNvSpPr>
            <a:spLocks noChangeArrowheads="1"/>
          </p:cNvSpPr>
          <p:nvPr/>
        </p:nvSpPr>
        <p:spPr bwMode="auto">
          <a:xfrm rot="2468651">
            <a:off x="4191000" y="3641725"/>
            <a:ext cx="966788" cy="628650"/>
          </a:xfrm>
          <a:prstGeom prst="notchedRightArrow">
            <a:avLst>
              <a:gd name="adj1" fmla="val 50000"/>
              <a:gd name="adj2" fmla="val 38447"/>
            </a:avLst>
          </a:prstGeom>
          <a:solidFill>
            <a:srgbClr val="FF0000"/>
          </a:solidFill>
          <a:ln w="9525">
            <a:solidFill>
              <a:schemeClr val="tx1"/>
            </a:solidFill>
            <a:miter lim="800000"/>
            <a:headEnd/>
            <a:tailEnd/>
          </a:ln>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1029"/>
          <p:cNvPicPr>
            <a:picLocks noGrp="1" noChangeAspect="1" noChangeArrowheads="1"/>
          </p:cNvPicPr>
          <p:nvPr>
            <p:ph type="subTitle"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a:noFill/>
          <a:extLst>
            <a:ext uri="{909E8E84-426E-40dd-AFC4-6F175D3DCCD1}">
              <a14:hiddenFill xmlns:a14="http://schemas.microsoft.com/office/drawing/2010/main">
                <a:solidFill>
                  <a:srgbClr val="FFFFFF"/>
                </a:solidFill>
              </a14:hiddenFill>
            </a:ext>
          </a:extLst>
        </p:spPr>
      </p:pic>
      <p:sp>
        <p:nvSpPr>
          <p:cNvPr id="160770" name="Rectangle 1026"/>
          <p:cNvSpPr>
            <a:spLocks noGrp="1" noChangeArrowheads="1"/>
          </p:cNvSpPr>
          <p:nvPr>
            <p:ph type="ctrTitle"/>
          </p:nvPr>
        </p:nvSpPr>
        <p:spPr>
          <a:xfrm>
            <a:off x="3657600" y="6019800"/>
            <a:ext cx="5486400" cy="762000"/>
          </a:xfrm>
          <a:solidFill>
            <a:srgbClr val="000000"/>
          </a:solidFill>
        </p:spPr>
        <p:txBody>
          <a:bodyPr/>
          <a:lstStyle/>
          <a:p>
            <a:pPr eaLnBrk="1" hangingPunct="1">
              <a:defRPr/>
            </a:pPr>
            <a:r>
              <a:rPr lang="en-US" sz="4400" dirty="0" err="1" smtClean="0">
                <a:effectLst>
                  <a:outerShdw blurRad="38100" dist="38100" dir="2700000" algn="tl">
                    <a:srgbClr val="FFFFFF"/>
                  </a:outerShdw>
                </a:effectLst>
                <a:ea typeface="ＭＳ Ｐゴシック" charset="0"/>
                <a:cs typeface="Times New Roman" charset="0"/>
              </a:rPr>
              <a:t>Капернаумын</a:t>
            </a:r>
            <a:r>
              <a:rPr lang="en-US" sz="4400" dirty="0" smtClean="0">
                <a:effectLst>
                  <a:outerShdw blurRad="38100" dist="38100" dir="2700000" algn="tl">
                    <a:srgbClr val="FFFFFF"/>
                  </a:outerShdw>
                </a:effectLst>
                <a:ea typeface="ＭＳ Ｐゴシック" charset="0"/>
                <a:cs typeface="Times New Roman" charset="0"/>
              </a:rPr>
              <a:t> </a:t>
            </a:r>
            <a:r>
              <a:rPr lang="en-US" sz="4400" dirty="0" err="1">
                <a:effectLst>
                  <a:outerShdw blurRad="38100" dist="38100" dir="2700000" algn="tl">
                    <a:srgbClr val="FFFFFF"/>
                  </a:outerShdw>
                </a:effectLst>
                <a:ea typeface="ＭＳ Ｐゴシック" charset="0"/>
                <a:cs typeface="Times New Roman" charset="0"/>
              </a:rPr>
              <a:t>загвар</a:t>
            </a:r>
            <a:endParaRPr lang="en-US" sz="4400" dirty="0">
              <a:effectLst>
                <a:outerShdw blurRad="38100" dist="38100" dir="2700000" algn="tl">
                  <a:srgbClr val="FFFFFF"/>
                </a:outerShdw>
              </a:effectLst>
              <a:ea typeface="ＭＳ Ｐゴシック" charset="0"/>
              <a:cs typeface="Times New Roman" charset="0"/>
            </a:endParaRP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1026" descr="Sea of Galil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753600" cy="691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Rectangle 1027"/>
          <p:cNvSpPr>
            <a:spLocks noGrp="1" noChangeArrowheads="1"/>
          </p:cNvSpPr>
          <p:nvPr>
            <p:ph type="title"/>
          </p:nvPr>
        </p:nvSpPr>
        <p:spPr>
          <a:xfrm>
            <a:off x="0" y="0"/>
            <a:ext cx="8229600" cy="1143000"/>
          </a:xfrm>
          <a:solidFill>
            <a:schemeClr val="bg1"/>
          </a:solidFill>
        </p:spPr>
        <p:txBody>
          <a:bodyPr/>
          <a:lstStyle/>
          <a:p>
            <a:pPr eaLnBrk="1" hangingPunct="1">
              <a:defRPr/>
            </a:pPr>
            <a:r>
              <a:rPr lang="en-US">
                <a:ea typeface="ＭＳ Ｐゴシック" charset="0"/>
                <a:cs typeface="Times New Roman" charset="0"/>
              </a:rPr>
              <a:t>Галил нуур дах Тибер</a:t>
            </a:r>
          </a:p>
        </p:txBody>
      </p:sp>
      <p:sp>
        <p:nvSpPr>
          <p:cNvPr id="98307" name="Line 1028"/>
          <p:cNvSpPr>
            <a:spLocks noChangeShapeType="1"/>
          </p:cNvSpPr>
          <p:nvPr/>
        </p:nvSpPr>
        <p:spPr bwMode="auto">
          <a:xfrm>
            <a:off x="2209800" y="1143000"/>
            <a:ext cx="1752600" cy="1524000"/>
          </a:xfrm>
          <a:prstGeom prst="line">
            <a:avLst/>
          </a:prstGeom>
          <a:noFill/>
          <a:ln w="76200">
            <a:solidFill>
              <a:schemeClr val="bg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defRPr/>
            </a:pPr>
            <a:r>
              <a:rPr lang="en-US" dirty="0" err="1" smtClean="0">
                <a:ea typeface="ＭＳ Ｐゴシック" charset="0"/>
                <a:cs typeface="Times New Roman" charset="0"/>
              </a:rPr>
              <a:t>Доор</a:t>
            </a:r>
            <a:r>
              <a:rPr lang="en-US" dirty="0" smtClean="0">
                <a:ea typeface="ＭＳ Ｐゴシック" charset="0"/>
                <a:cs typeface="Times New Roman" charset="0"/>
              </a:rPr>
              <a:t> </a:t>
            </a:r>
            <a:r>
              <a:rPr lang="en-US" dirty="0" err="1" smtClean="0">
                <a:ea typeface="ＭＳ Ｐゴシック" charset="0"/>
                <a:cs typeface="Times New Roman" charset="0"/>
              </a:rPr>
              <a:t>байгаа</a:t>
            </a:r>
            <a:r>
              <a:rPr lang="en-US" dirty="0" smtClean="0">
                <a:ea typeface="ＭＳ Ｐゴシック" charset="0"/>
                <a:cs typeface="Times New Roman" charset="0"/>
              </a:rPr>
              <a:t> </a:t>
            </a:r>
            <a:r>
              <a:rPr lang="en-US" dirty="0" err="1" smtClean="0">
                <a:ea typeface="ＭＳ Ｐゴシック" charset="0"/>
                <a:cs typeface="Times New Roman" charset="0"/>
              </a:rPr>
              <a:t>эргийн</a:t>
            </a:r>
            <a:r>
              <a:rPr lang="en-US" dirty="0" smtClean="0">
                <a:ea typeface="ＭＳ Ｐゴシック" charset="0"/>
                <a:cs typeface="Times New Roman" charset="0"/>
              </a:rPr>
              <a:t> </a:t>
            </a:r>
            <a:r>
              <a:rPr lang="en-US" dirty="0" err="1" smtClean="0">
                <a:ea typeface="ＭＳ Ｐゴシック" charset="0"/>
                <a:cs typeface="Times New Roman" charset="0"/>
              </a:rPr>
              <a:t>дагуух</a:t>
            </a:r>
            <a:r>
              <a:rPr lang="en-US" dirty="0" smtClean="0">
                <a:ea typeface="ＭＳ Ｐゴシック" charset="0"/>
                <a:cs typeface="Times New Roman" charset="0"/>
              </a:rPr>
              <a:t> </a:t>
            </a:r>
            <a:r>
              <a:rPr lang="en-US" dirty="0" err="1" smtClean="0">
                <a:ea typeface="ＭＳ Ｐゴシック" charset="0"/>
                <a:cs typeface="Times New Roman" charset="0"/>
              </a:rPr>
              <a:t>газар</a:t>
            </a:r>
            <a:r>
              <a:rPr lang="en-US" dirty="0" smtClean="0">
                <a:ea typeface="ＭＳ Ｐゴシック" charset="0"/>
                <a:cs typeface="Times New Roman" charset="0"/>
              </a:rPr>
              <a:t> </a:t>
            </a:r>
            <a:r>
              <a:rPr lang="en-US" dirty="0" err="1" smtClean="0">
                <a:ea typeface="ＭＳ Ｐゴシック" charset="0"/>
                <a:cs typeface="Times New Roman" charset="0"/>
              </a:rPr>
              <a:t>бол</a:t>
            </a:r>
            <a:r>
              <a:rPr lang="en-US" dirty="0" smtClean="0">
                <a:ea typeface="ＭＳ Ｐゴシック" charset="0"/>
                <a:cs typeface="Times New Roman" charset="0"/>
              </a:rPr>
              <a:t> </a:t>
            </a:r>
            <a:r>
              <a:rPr lang="en-US" dirty="0">
                <a:ea typeface="ＭＳ Ｐゴシック" charset="0"/>
                <a:cs typeface="Times New Roman" charset="0"/>
              </a:rPr>
              <a:t>. . . </a:t>
            </a:r>
            <a:r>
              <a:rPr lang="en-US" dirty="0" err="1" smtClean="0">
                <a:ea typeface="ＭＳ Ｐゴシック" charset="0"/>
                <a:cs typeface="Times New Roman" charset="0"/>
              </a:rPr>
              <a:t>Тибер</a:t>
            </a:r>
            <a:r>
              <a:rPr lang="en-US" dirty="0" smtClean="0">
                <a:ea typeface="ＭＳ Ｐゴシック" charset="0"/>
                <a:cs typeface="Times New Roman" charset="0"/>
              </a:rPr>
              <a:t>!</a:t>
            </a:r>
            <a:endParaRPr lang="en-US" dirty="0">
              <a:ea typeface="ＭＳ Ｐゴシック" charset="0"/>
              <a:cs typeface="Times New Roman" charset="0"/>
            </a:endParaRPr>
          </a:p>
        </p:txBody>
      </p:sp>
      <p:grpSp>
        <p:nvGrpSpPr>
          <p:cNvPr id="2" name="Group 9"/>
          <p:cNvGrpSpPr>
            <a:grpSpLocks/>
          </p:cNvGrpSpPr>
          <p:nvPr/>
        </p:nvGrpSpPr>
        <p:grpSpPr bwMode="auto">
          <a:xfrm>
            <a:off x="0" y="1790700"/>
            <a:ext cx="9144000" cy="5075238"/>
            <a:chOff x="0" y="1128"/>
            <a:chExt cx="5760" cy="3197"/>
          </a:xfrm>
        </p:grpSpPr>
        <p:pic>
          <p:nvPicPr>
            <p:cNvPr id="100357" name="Picture 4" descr="Tiberius"/>
            <p:cNvPicPr>
              <a:picLocks noChangeAspect="1" noChangeArrowheads="1"/>
            </p:cNvPicPr>
            <p:nvPr/>
          </p:nvPicPr>
          <p:blipFill>
            <a:blip r:embed="rId3">
              <a:extLst>
                <a:ext uri="{28A0092B-C50C-407E-A947-70E740481C1C}">
                  <a14:useLocalDpi xmlns:a14="http://schemas.microsoft.com/office/drawing/2010/main" val="0"/>
                </a:ext>
              </a:extLst>
            </a:blip>
            <a:srcRect r="3334"/>
            <a:stretch>
              <a:fillRect/>
            </a:stretch>
          </p:blipFill>
          <p:spPr bwMode="auto">
            <a:xfrm>
              <a:off x="0" y="1137"/>
              <a:ext cx="5760" cy="3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8" name="Picture 5" descr="Tiberius"/>
            <p:cNvPicPr>
              <a:picLocks noChangeAspect="1" noChangeArrowheads="1"/>
            </p:cNvPicPr>
            <p:nvPr/>
          </p:nvPicPr>
          <p:blipFill>
            <a:blip r:embed="rId3">
              <a:extLst>
                <a:ext uri="{28A0092B-C50C-407E-A947-70E740481C1C}">
                  <a14:useLocalDpi xmlns:a14="http://schemas.microsoft.com/office/drawing/2010/main" val="0"/>
                </a:ext>
              </a:extLst>
            </a:blip>
            <a:srcRect l="35834"/>
            <a:stretch>
              <a:fillRect/>
            </a:stretch>
          </p:blipFill>
          <p:spPr bwMode="auto">
            <a:xfrm>
              <a:off x="1920" y="1128"/>
              <a:ext cx="3840" cy="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603" name="Rectangle 3"/>
          <p:cNvSpPr>
            <a:spLocks noGrp="1" noChangeArrowheads="1"/>
          </p:cNvSpPr>
          <p:nvPr>
            <p:ph type="body" idx="1"/>
          </p:nvPr>
        </p:nvSpPr>
        <p:spPr>
          <a:xfrm>
            <a:off x="323850" y="2492375"/>
            <a:ext cx="7162800" cy="685800"/>
          </a:xfrm>
        </p:spPr>
        <p:txBody>
          <a:bodyPr/>
          <a:lstStyle/>
          <a:p>
            <a:pPr eaLnBrk="1" hangingPunct="1">
              <a:defRPr/>
            </a:pPr>
            <a:r>
              <a:rPr lang="en-US" dirty="0" err="1" smtClean="0">
                <a:latin typeface="+mj-lt"/>
                <a:ea typeface="ＭＳ Ｐゴシック" charset="0"/>
                <a:cs typeface="Times New Roman" charset="0"/>
              </a:rPr>
              <a:t>Харь</a:t>
            </a:r>
            <a:r>
              <a:rPr lang="en-US" dirty="0" smtClean="0">
                <a:latin typeface="+mj-lt"/>
                <a:ea typeface="ＭＳ Ｐゴシック" charset="0"/>
                <a:cs typeface="Times New Roman" charset="0"/>
              </a:rPr>
              <a:t> </a:t>
            </a:r>
            <a:r>
              <a:rPr lang="en-US" dirty="0" err="1" smtClean="0">
                <a:latin typeface="+mj-lt"/>
                <a:ea typeface="ＭＳ Ｐゴシック" charset="0"/>
                <a:cs typeface="Times New Roman" charset="0"/>
              </a:rPr>
              <a:t>үндэстнүүдийн</a:t>
            </a:r>
            <a:r>
              <a:rPr lang="en-US" dirty="0" smtClean="0">
                <a:latin typeface="+mj-lt"/>
                <a:ea typeface="ＭＳ Ｐゴシック" charset="0"/>
                <a:cs typeface="Times New Roman" charset="0"/>
              </a:rPr>
              <a:t> </a:t>
            </a:r>
            <a:r>
              <a:rPr lang="en-US" dirty="0" err="1" smtClean="0">
                <a:latin typeface="+mj-lt"/>
                <a:ea typeface="ＭＳ Ｐゴシック" charset="0"/>
                <a:cs typeface="Times New Roman" charset="0"/>
              </a:rPr>
              <a:t>хот</a:t>
            </a:r>
            <a:r>
              <a:rPr lang="en-US" dirty="0" smtClean="0">
                <a:latin typeface="+mj-lt"/>
                <a:ea typeface="ＭＳ Ｐゴシック" charset="0"/>
                <a:cs typeface="Times New Roman" charset="0"/>
              </a:rPr>
              <a:t> </a:t>
            </a:r>
            <a:r>
              <a:rPr lang="en-US" i="1" dirty="0" err="1" smtClean="0">
                <a:latin typeface="+mj-lt"/>
                <a:ea typeface="ＭＳ Ｐゴシック" charset="0"/>
                <a:cs typeface="Times New Roman" charset="0"/>
              </a:rPr>
              <a:t>ихэнхидээ</a:t>
            </a:r>
            <a:endParaRPr lang="en-US" dirty="0">
              <a:latin typeface="+mj-lt"/>
              <a:ea typeface="ＭＳ Ｐゴシック" charset="0"/>
              <a:cs typeface="Times New Roman" charset="0"/>
            </a:endParaRPr>
          </a:p>
        </p:txBody>
      </p:sp>
      <p:sp>
        <p:nvSpPr>
          <p:cNvPr id="25608" name="Line 8"/>
          <p:cNvSpPr>
            <a:spLocks noChangeShapeType="1"/>
          </p:cNvSpPr>
          <p:nvPr/>
        </p:nvSpPr>
        <p:spPr bwMode="auto">
          <a:xfrm flipH="1">
            <a:off x="3048000" y="1773238"/>
            <a:ext cx="11113" cy="5084762"/>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5608"/>
                                        </p:tgtEl>
                                        <p:attrNameLst>
                                          <p:attrName>style.visibility</p:attrName>
                                        </p:attrNameLst>
                                      </p:cBhvr>
                                      <p:to>
                                        <p:strVal val="visible"/>
                                      </p:to>
                                    </p:set>
                                    <p:animEffect transition="in" filter="wipe(up)">
                                      <p:cBhvr>
                                        <p:cTn id="7" dur="500"/>
                                        <p:tgtEl>
                                          <p:spTgt spid="256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7" presetClass="entr" presetSubtype="0" fill="hold" grpId="0" nodeType="clickEffect">
                                  <p:stCondLst>
                                    <p:cond delay="0"/>
                                  </p:stCondLst>
                                  <p:iterate type="lt">
                                    <p:tmPct val="50000"/>
                                  </p:iterate>
                                  <p:childTnLst>
                                    <p:set>
                                      <p:cBhvr>
                                        <p:cTn id="16" dur="1" fill="hold">
                                          <p:stCondLst>
                                            <p:cond delay="0"/>
                                          </p:stCondLst>
                                        </p:cTn>
                                        <p:tgtEl>
                                          <p:spTgt spid="25603">
                                            <p:txEl>
                                              <p:pRg st="0" end="0"/>
                                            </p:txEl>
                                          </p:spTgt>
                                        </p:tgtEl>
                                        <p:attrNameLst>
                                          <p:attrName>style.visibility</p:attrName>
                                        </p:attrNameLst>
                                      </p:cBhvr>
                                      <p:to>
                                        <p:strVal val="visible"/>
                                      </p:to>
                                    </p:set>
                                    <p:anim calcmode="discrete" valueType="clr">
                                      <p:cBhvr override="childStyle">
                                        <p:cTn id="17" dur="500"/>
                                        <p:tgtEl>
                                          <p:spTgt spid="2560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8" dur="500"/>
                                        <p:tgtEl>
                                          <p:spTgt spid="25603">
                                            <p:txEl>
                                              <p:pRg st="0" end="0"/>
                                            </p:txEl>
                                          </p:spTgt>
                                        </p:tgtEl>
                                        <p:attrNameLst>
                                          <p:attrName>fillcolor</p:attrName>
                                        </p:attrNameLst>
                                      </p:cBhvr>
                                      <p:tavLst>
                                        <p:tav tm="0">
                                          <p:val>
                                            <p:clrVal>
                                              <a:schemeClr val="accent2"/>
                                            </p:clrVal>
                                          </p:val>
                                        </p:tav>
                                        <p:tav tm="50000">
                                          <p:val>
                                            <p:clrVal>
                                              <a:schemeClr val="hlink"/>
                                            </p:clrVal>
                                          </p:val>
                                        </p:tav>
                                      </p:tavLst>
                                    </p:anim>
                                    <p:set>
                                      <p:cBhvr>
                                        <p:cTn id="19" dur="500"/>
                                        <p:tgtEl>
                                          <p:spTgt spid="25603">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p:bldP spid="2560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9" descr="Soldiers"/>
          <p:cNvPicPr>
            <a:picLocks noChangeAspect="1" noChangeArrowheads="1"/>
          </p:cNvPicPr>
          <p:nvPr/>
        </p:nvPicPr>
        <p:blipFill>
          <a:blip r:embed="rId3">
            <a:extLst>
              <a:ext uri="{28A0092B-C50C-407E-A947-70E740481C1C}">
                <a14:useLocalDpi xmlns:a14="http://schemas.microsoft.com/office/drawing/2010/main" val="0"/>
              </a:ext>
            </a:extLst>
          </a:blip>
          <a:srcRect t="8109"/>
          <a:stretch>
            <a:fillRect/>
          </a:stretch>
        </p:blipFill>
        <p:spPr bwMode="auto">
          <a:xfrm>
            <a:off x="4267200" y="1676400"/>
            <a:ext cx="50292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38" name="Picture 10" descr="Jews"/>
          <p:cNvPicPr>
            <a:picLocks noChangeAspect="1" noChangeArrowheads="1"/>
          </p:cNvPicPr>
          <p:nvPr/>
        </p:nvPicPr>
        <p:blipFill>
          <a:blip r:embed="rId4">
            <a:extLst>
              <a:ext uri="{28A0092B-C50C-407E-A947-70E740481C1C}">
                <a14:useLocalDpi xmlns:a14="http://schemas.microsoft.com/office/drawing/2010/main" val="0"/>
              </a:ext>
            </a:extLst>
          </a:blip>
          <a:srcRect t="8000" r="3130"/>
          <a:stretch>
            <a:fillRect/>
          </a:stretch>
        </p:blipFill>
        <p:spPr bwMode="auto">
          <a:xfrm>
            <a:off x="0" y="1676400"/>
            <a:ext cx="3733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Rectangle 2"/>
          <p:cNvSpPr>
            <a:spLocks noGrp="1" noChangeArrowheads="1"/>
          </p:cNvSpPr>
          <p:nvPr>
            <p:ph type="title"/>
          </p:nvPr>
        </p:nvSpPr>
        <p:spPr>
          <a:xfrm>
            <a:off x="381000" y="277813"/>
            <a:ext cx="8229600" cy="1143000"/>
          </a:xfrm>
        </p:spPr>
        <p:txBody>
          <a:bodyPr/>
          <a:lstStyle/>
          <a:p>
            <a:pPr eaLnBrk="1" hangingPunct="1">
              <a:defRPr/>
            </a:pPr>
            <a:r>
              <a:rPr lang="en-US" sz="4000" dirty="0" err="1" smtClean="0">
                <a:ea typeface="ＭＳ Ｐゴシック" charset="0"/>
                <a:cs typeface="Times New Roman" charset="0"/>
              </a:rPr>
              <a:t>Арьс</a:t>
            </a:r>
            <a:r>
              <a:rPr lang="en-US" sz="4000" dirty="0" smtClean="0">
                <a:ea typeface="ＭＳ Ｐゴシック" charset="0"/>
                <a:cs typeface="Times New Roman" charset="0"/>
              </a:rPr>
              <a:t> </a:t>
            </a:r>
            <a:r>
              <a:rPr lang="en-US" sz="4000" dirty="0" err="1" smtClean="0">
                <a:ea typeface="ＭＳ Ｐゴシック" charset="0"/>
                <a:cs typeface="Times New Roman" charset="0"/>
              </a:rPr>
              <a:t>өнгө</a:t>
            </a:r>
            <a:r>
              <a:rPr lang="en-US" sz="4000" dirty="0" smtClean="0">
                <a:ea typeface="ＭＳ Ｐゴシック" charset="0"/>
                <a:cs typeface="Times New Roman" charset="0"/>
              </a:rPr>
              <a:t>, </a:t>
            </a:r>
            <a:r>
              <a:rPr lang="en-US" sz="4000" dirty="0" err="1" smtClean="0">
                <a:ea typeface="ＭＳ Ｐゴシック" charset="0"/>
                <a:cs typeface="Times New Roman" charset="0"/>
              </a:rPr>
              <a:t>угсаа</a:t>
            </a:r>
            <a:r>
              <a:rPr lang="en-US" sz="4000" dirty="0" smtClean="0">
                <a:ea typeface="ＭＳ Ｐゴシック" charset="0"/>
                <a:cs typeface="Times New Roman" charset="0"/>
              </a:rPr>
              <a:t> </a:t>
            </a:r>
            <a:r>
              <a:rPr lang="en-US" sz="4000" dirty="0" err="1" smtClean="0">
                <a:ea typeface="ＭＳ Ｐゴシック" charset="0"/>
                <a:cs typeface="Times New Roman" charset="0"/>
              </a:rPr>
              <a:t>гарлын</a:t>
            </a:r>
            <a:r>
              <a:rPr lang="en-US" sz="4000" dirty="0" smtClean="0">
                <a:ea typeface="ＭＳ Ｐゴシック" charset="0"/>
                <a:cs typeface="Times New Roman" charset="0"/>
              </a:rPr>
              <a:t> </a:t>
            </a:r>
            <a:r>
              <a:rPr lang="en-US" sz="4000" dirty="0" err="1" smtClean="0">
                <a:ea typeface="ＭＳ Ｐゴシック" charset="0"/>
                <a:cs typeface="Times New Roman" charset="0"/>
              </a:rPr>
              <a:t>ялгаа</a:t>
            </a:r>
            <a:r>
              <a:rPr lang="en-US" sz="4000" dirty="0" smtClean="0">
                <a:ea typeface="ＭＳ Ｐゴシック" charset="0"/>
                <a:cs typeface="Times New Roman" charset="0"/>
              </a:rPr>
              <a:t> </a:t>
            </a:r>
            <a:r>
              <a:rPr lang="en-US" sz="4000" dirty="0" err="1" smtClean="0">
                <a:ea typeface="ＭＳ Ｐゴシック" charset="0"/>
                <a:cs typeface="Times New Roman" charset="0"/>
              </a:rPr>
              <a:t>юу</a:t>
            </a:r>
            <a:r>
              <a:rPr lang="en-US" sz="4000" dirty="0" smtClean="0">
                <a:ea typeface="ＭＳ Ｐゴシック" charset="0"/>
                <a:cs typeface="Times New Roman" charset="0"/>
              </a:rPr>
              <a:t> </a:t>
            </a:r>
            <a:r>
              <a:rPr lang="en-US" sz="4000" dirty="0" err="1" smtClean="0">
                <a:ea typeface="ＭＳ Ｐゴシック" charset="0"/>
                <a:cs typeface="Times New Roman" charset="0"/>
              </a:rPr>
              <a:t>вэ</a:t>
            </a:r>
            <a:r>
              <a:rPr lang="en-US" sz="4000" dirty="0" smtClean="0">
                <a:ea typeface="ＭＳ Ｐゴシック" charset="0"/>
                <a:cs typeface="Times New Roman" charset="0"/>
              </a:rPr>
              <a:t>?</a:t>
            </a:r>
            <a:endParaRPr lang="en-US" sz="4000" dirty="0">
              <a:ea typeface="ＭＳ Ｐゴシック" charset="0"/>
              <a:cs typeface="Times New Roman" charset="0"/>
            </a:endParaRPr>
          </a:p>
        </p:txBody>
      </p:sp>
      <p:sp>
        <p:nvSpPr>
          <p:cNvPr id="18437" name="Rectangle 5"/>
          <p:cNvSpPr>
            <a:spLocks noGrp="1" noChangeArrowheads="1"/>
          </p:cNvSpPr>
          <p:nvPr>
            <p:ph type="body" sz="half" idx="2"/>
          </p:nvPr>
        </p:nvSpPr>
        <p:spPr>
          <a:xfrm>
            <a:off x="4267200" y="1676400"/>
            <a:ext cx="3657600" cy="685800"/>
          </a:xfrm>
          <a:solidFill>
            <a:srgbClr val="000000"/>
          </a:solidFill>
        </p:spPr>
        <p:txBody>
          <a:bodyPr/>
          <a:lstStyle/>
          <a:p>
            <a:pPr algn="ctr" eaLnBrk="1" hangingPunct="1">
              <a:buFont typeface="Wingdings" charset="0"/>
              <a:buNone/>
              <a:defRPr/>
            </a:pPr>
            <a:r>
              <a:rPr lang="en-US" sz="3200" b="1" i="1">
                <a:effectLst>
                  <a:outerShdw blurRad="38100" dist="38100" dir="2700000" algn="tl">
                    <a:srgbClr val="663300"/>
                  </a:outerShdw>
                </a:effectLst>
                <a:latin typeface="+mj-lt"/>
                <a:ea typeface="ＭＳ Ｐゴシック" charset="0"/>
                <a:cs typeface="Times New Roman" charset="0"/>
              </a:rPr>
              <a:t>Харь үндэстэн</a:t>
            </a:r>
          </a:p>
        </p:txBody>
      </p:sp>
      <p:sp>
        <p:nvSpPr>
          <p:cNvPr id="18438" name="Rectangle 6"/>
          <p:cNvSpPr>
            <a:spLocks noChangeArrowheads="1"/>
          </p:cNvSpPr>
          <p:nvPr/>
        </p:nvSpPr>
        <p:spPr bwMode="auto">
          <a:xfrm>
            <a:off x="1752600" y="2327275"/>
            <a:ext cx="1981200" cy="2016125"/>
          </a:xfrm>
          <a:prstGeom prst="rect">
            <a:avLst/>
          </a:prstGeom>
          <a:solidFill>
            <a:srgbClr val="FF0000"/>
          </a:solidFill>
          <a:ln w="9525">
            <a:noFill/>
            <a:miter lim="800000"/>
            <a:headEnd/>
            <a:tailEnd/>
          </a:ln>
          <a:effectLst/>
        </p:spPr>
        <p:txBody>
          <a:bodyPr/>
          <a:lstStyle/>
          <a:p>
            <a:pPr marL="342900" indent="-342900" eaLnBrk="1" hangingPunct="1">
              <a:spcBef>
                <a:spcPct val="20000"/>
              </a:spcBef>
              <a:buClr>
                <a:schemeClr val="hlink"/>
              </a:buClr>
              <a:buSzPct val="65000"/>
              <a:buFont typeface="Wingdings" charset="0"/>
              <a:buChar char="n"/>
              <a:defRPr/>
            </a:pPr>
            <a:r>
              <a:rPr lang="en-US" sz="2400" b="1" dirty="0" err="1">
                <a:effectLst>
                  <a:outerShdw blurRad="38100" dist="38100" dir="2700000" algn="tl">
                    <a:srgbClr val="000000"/>
                  </a:outerShdw>
                </a:effectLst>
                <a:latin typeface="Arial"/>
                <a:cs typeface="Arial"/>
              </a:rPr>
              <a:t>Нэг</a:t>
            </a:r>
            <a:r>
              <a:rPr lang="en-US" sz="2400" b="1" dirty="0">
                <a:effectLst>
                  <a:outerShdw blurRad="38100" dist="38100" dir="2700000" algn="tl">
                    <a:srgbClr val="000000"/>
                  </a:outerShdw>
                </a:effectLst>
                <a:latin typeface="Arial"/>
                <a:cs typeface="Arial"/>
              </a:rPr>
              <a:t> </a:t>
            </a:r>
            <a:r>
              <a:rPr lang="en-US" sz="2400" b="1" dirty="0" err="1">
                <a:effectLst>
                  <a:outerShdw blurRad="38100" dist="38100" dir="2700000" algn="tl">
                    <a:srgbClr val="000000"/>
                  </a:outerShdw>
                </a:effectLst>
                <a:latin typeface="Arial"/>
                <a:cs typeface="Arial"/>
              </a:rPr>
              <a:t>Бурхан</a:t>
            </a:r>
            <a:endParaRPr lang="en-US" sz="2400" b="1" dirty="0">
              <a:effectLst>
                <a:outerShdw blurRad="38100" dist="38100" dir="2700000" algn="tl">
                  <a:srgbClr val="000000"/>
                </a:outerShdw>
              </a:effectLst>
              <a:latin typeface="Arial"/>
              <a:cs typeface="Arial"/>
            </a:endParaRPr>
          </a:p>
          <a:p>
            <a:pPr marL="342900" indent="-342900" eaLnBrk="1" hangingPunct="1">
              <a:spcBef>
                <a:spcPct val="20000"/>
              </a:spcBef>
              <a:buClr>
                <a:schemeClr val="hlink"/>
              </a:buClr>
              <a:buSzPct val="65000"/>
              <a:buFont typeface="Wingdings" charset="0"/>
              <a:buChar char="n"/>
              <a:defRPr/>
            </a:pPr>
            <a:r>
              <a:rPr lang="en-US" sz="2400" b="1" dirty="0" err="1">
                <a:effectLst>
                  <a:outerShdw blurRad="38100" dist="38100" dir="2700000" algn="tl">
                    <a:srgbClr val="000000"/>
                  </a:outerShdw>
                </a:effectLst>
                <a:latin typeface="Arial"/>
                <a:cs typeface="Arial"/>
              </a:rPr>
              <a:t>Олон</a:t>
            </a:r>
            <a:r>
              <a:rPr lang="en-US" sz="2400" b="1" dirty="0">
                <a:effectLst>
                  <a:outerShdw blurRad="38100" dist="38100" dir="2700000" algn="tl">
                    <a:srgbClr val="000000"/>
                  </a:outerShdw>
                </a:effectLst>
                <a:latin typeface="Arial"/>
                <a:cs typeface="Arial"/>
              </a:rPr>
              <a:t> </a:t>
            </a:r>
            <a:r>
              <a:rPr lang="en-US" sz="2400" b="1" dirty="0" err="1">
                <a:effectLst>
                  <a:outerShdw blurRad="38100" dist="38100" dir="2700000" algn="tl">
                    <a:srgbClr val="000000"/>
                  </a:outerShdw>
                </a:effectLst>
                <a:latin typeface="Arial"/>
                <a:cs typeface="Arial"/>
              </a:rPr>
              <a:t>хориг</a:t>
            </a:r>
            <a:endParaRPr lang="en-US" sz="2400" b="1" dirty="0">
              <a:effectLst>
                <a:outerShdw blurRad="38100" dist="38100" dir="2700000" algn="tl">
                  <a:srgbClr val="000000"/>
                </a:outerShdw>
              </a:effectLst>
              <a:latin typeface="Arial"/>
              <a:cs typeface="Arial"/>
            </a:endParaRPr>
          </a:p>
        </p:txBody>
      </p:sp>
      <p:sp>
        <p:nvSpPr>
          <p:cNvPr id="18439" name="Rectangle 7"/>
          <p:cNvSpPr>
            <a:spLocks noChangeArrowheads="1"/>
          </p:cNvSpPr>
          <p:nvPr/>
        </p:nvSpPr>
        <p:spPr bwMode="auto">
          <a:xfrm>
            <a:off x="4267200" y="2362200"/>
            <a:ext cx="2209800" cy="1981200"/>
          </a:xfrm>
          <a:prstGeom prst="rect">
            <a:avLst/>
          </a:prstGeom>
          <a:solidFill>
            <a:srgbClr val="FF0000"/>
          </a:solidFill>
          <a:ln w="9525">
            <a:noFill/>
            <a:miter lim="800000"/>
            <a:headEnd/>
            <a:tailEnd/>
          </a:ln>
          <a:effectLst/>
        </p:spPr>
        <p:txBody>
          <a:bodyPr/>
          <a:lstStyle/>
          <a:p>
            <a:pPr marL="342900" indent="-342900" eaLnBrk="1" hangingPunct="1">
              <a:spcBef>
                <a:spcPct val="20000"/>
              </a:spcBef>
              <a:buClr>
                <a:schemeClr val="hlink"/>
              </a:buClr>
              <a:buSzPct val="65000"/>
              <a:buFont typeface="Wingdings" charset="0"/>
              <a:buChar char="n"/>
              <a:defRPr/>
            </a:pPr>
            <a:r>
              <a:rPr lang="en-US" sz="2400" b="1">
                <a:effectLst>
                  <a:outerShdw blurRad="38100" dist="38100" dir="2700000" algn="tl">
                    <a:srgbClr val="000000"/>
                  </a:outerShdw>
                </a:effectLst>
                <a:latin typeface="Arial"/>
                <a:cs typeface="Arial"/>
              </a:rPr>
              <a:t>Олон Бурхан</a:t>
            </a:r>
          </a:p>
          <a:p>
            <a:pPr marL="342900" indent="-342900" eaLnBrk="1" hangingPunct="1">
              <a:spcBef>
                <a:spcPct val="20000"/>
              </a:spcBef>
              <a:buClr>
                <a:schemeClr val="hlink"/>
              </a:buClr>
              <a:buSzPct val="65000"/>
              <a:buFont typeface="Wingdings" charset="0"/>
              <a:buChar char="n"/>
              <a:defRPr/>
            </a:pPr>
            <a:r>
              <a:rPr lang="en-US" sz="2400" b="1">
                <a:effectLst>
                  <a:outerShdw blurRad="38100" dist="38100" dir="2700000" algn="tl">
                    <a:srgbClr val="000000"/>
                  </a:outerShdw>
                </a:effectLst>
                <a:latin typeface="Arial"/>
                <a:cs typeface="Arial"/>
              </a:rPr>
              <a:t>Цөөн хориг</a:t>
            </a:r>
          </a:p>
        </p:txBody>
      </p:sp>
      <p:sp>
        <p:nvSpPr>
          <p:cNvPr id="18436" name="Rectangle 4"/>
          <p:cNvSpPr>
            <a:spLocks noGrp="1" noChangeArrowheads="1"/>
          </p:cNvSpPr>
          <p:nvPr>
            <p:ph type="body" sz="half" idx="1"/>
          </p:nvPr>
        </p:nvSpPr>
        <p:spPr>
          <a:xfrm>
            <a:off x="1524000" y="1676400"/>
            <a:ext cx="2209800" cy="685800"/>
          </a:xfrm>
          <a:solidFill>
            <a:srgbClr val="000000"/>
          </a:solidFill>
        </p:spPr>
        <p:txBody>
          <a:bodyPr/>
          <a:lstStyle/>
          <a:p>
            <a:pPr algn="ctr" eaLnBrk="1" hangingPunct="1">
              <a:buFont typeface="Wingdings" charset="0"/>
              <a:buNone/>
              <a:defRPr/>
            </a:pPr>
            <a:r>
              <a:rPr lang="en-US" sz="3200" b="1" i="1">
                <a:effectLst>
                  <a:outerShdw blurRad="38100" dist="38100" dir="2700000" algn="tl">
                    <a:srgbClr val="663300"/>
                  </a:outerShdw>
                </a:effectLst>
                <a:latin typeface="+mj-lt"/>
                <a:ea typeface="ＭＳ Ｐゴシック" charset="0"/>
                <a:cs typeface="Times New Roman" charset="0"/>
              </a:rPr>
              <a:t>Еврей</a:t>
            </a:r>
          </a:p>
        </p:txBody>
      </p:sp>
      <p:sp>
        <p:nvSpPr>
          <p:cNvPr id="18443" name="Text Box 11"/>
          <p:cNvSpPr txBox="1">
            <a:spLocks noChangeArrowheads="1"/>
          </p:cNvSpPr>
          <p:nvPr/>
        </p:nvSpPr>
        <p:spPr bwMode="auto">
          <a:xfrm>
            <a:off x="8397875" y="82550"/>
            <a:ext cx="669925" cy="39687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defRPr/>
            </a:pPr>
            <a:r>
              <a:rPr lang="en-US" sz="2000" b="1" smtClean="0"/>
              <a:t>105</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438">
                                            <p:bg/>
                                          </p:spTgt>
                                        </p:tgtEl>
                                        <p:attrNameLst>
                                          <p:attrName>style.visibility</p:attrName>
                                        </p:attrNameLst>
                                      </p:cBhvr>
                                      <p:to>
                                        <p:strVal val="visible"/>
                                      </p:to>
                                    </p:set>
                                    <p:animEffect transition="in" filter="fade">
                                      <p:cBhvr>
                                        <p:cTn id="7" dur="500"/>
                                        <p:tgtEl>
                                          <p:spTgt spid="18438">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438">
                                            <p:txEl>
                                              <p:pRg st="0" end="0"/>
                                            </p:txEl>
                                          </p:spTgt>
                                        </p:tgtEl>
                                        <p:attrNameLst>
                                          <p:attrName>style.visibility</p:attrName>
                                        </p:attrNameLst>
                                      </p:cBhvr>
                                      <p:to>
                                        <p:strVal val="visible"/>
                                      </p:to>
                                    </p:set>
                                    <p:animEffect transition="in" filter="fade">
                                      <p:cBhvr>
                                        <p:cTn id="12" dur="500"/>
                                        <p:tgtEl>
                                          <p:spTgt spid="18438">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438">
                                            <p:txEl>
                                              <p:pRg st="1" end="1"/>
                                            </p:txEl>
                                          </p:spTgt>
                                        </p:tgtEl>
                                        <p:attrNameLst>
                                          <p:attrName>style.visibility</p:attrName>
                                        </p:attrNameLst>
                                      </p:cBhvr>
                                      <p:to>
                                        <p:strVal val="visible"/>
                                      </p:to>
                                    </p:set>
                                    <p:animEffect transition="in" filter="fade">
                                      <p:cBhvr>
                                        <p:cTn id="17" dur="500"/>
                                        <p:tgtEl>
                                          <p:spTgt spid="18438">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439">
                                            <p:bg/>
                                          </p:spTgt>
                                        </p:tgtEl>
                                        <p:attrNameLst>
                                          <p:attrName>style.visibility</p:attrName>
                                        </p:attrNameLst>
                                      </p:cBhvr>
                                      <p:to>
                                        <p:strVal val="visible"/>
                                      </p:to>
                                    </p:set>
                                    <p:animEffect transition="in" filter="fade">
                                      <p:cBhvr>
                                        <p:cTn id="22" dur="500"/>
                                        <p:tgtEl>
                                          <p:spTgt spid="18439">
                                            <p:bg/>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439">
                                            <p:txEl>
                                              <p:pRg st="0" end="0"/>
                                            </p:txEl>
                                          </p:spTgt>
                                        </p:tgtEl>
                                        <p:attrNameLst>
                                          <p:attrName>style.visibility</p:attrName>
                                        </p:attrNameLst>
                                      </p:cBhvr>
                                      <p:to>
                                        <p:strVal val="visible"/>
                                      </p:to>
                                    </p:set>
                                    <p:animEffect transition="in" filter="fade">
                                      <p:cBhvr>
                                        <p:cTn id="27" dur="500"/>
                                        <p:tgtEl>
                                          <p:spTgt spid="18439">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439">
                                            <p:txEl>
                                              <p:pRg st="1" end="1"/>
                                            </p:txEl>
                                          </p:spTgt>
                                        </p:tgtEl>
                                        <p:attrNameLst>
                                          <p:attrName>style.visibility</p:attrName>
                                        </p:attrNameLst>
                                      </p:cBhvr>
                                      <p:to>
                                        <p:strVal val="visible"/>
                                      </p:to>
                                    </p:set>
                                    <p:animEffect transition="in" filter="fade">
                                      <p:cBhvr>
                                        <p:cTn id="32" dur="500"/>
                                        <p:tgtEl>
                                          <p:spTgt spid="1843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8" grpId="0" build="p" animBg="1" autoUpdateAnimBg="0"/>
      <p:bldP spid="18439" grpId="0" build="p" animBg="1"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4" descr="Tut"/>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4114800" y="0"/>
            <a:ext cx="5029200" cy="712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2" name="Picture 5" descr="Bast"/>
          <p:cNvPicPr>
            <a:picLocks noChangeAspect="1" noChangeArrowheads="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a:off x="0" y="0"/>
            <a:ext cx="4521200" cy="715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Rectangle 2"/>
          <p:cNvSpPr>
            <a:spLocks noGrp="1" noChangeArrowheads="1"/>
          </p:cNvSpPr>
          <p:nvPr>
            <p:ph type="title"/>
          </p:nvPr>
        </p:nvSpPr>
        <p:spPr>
          <a:xfrm>
            <a:off x="457200" y="-152400"/>
            <a:ext cx="8229600" cy="1143000"/>
          </a:xfrm>
        </p:spPr>
        <p:txBody>
          <a:bodyPr/>
          <a:lstStyle/>
          <a:p>
            <a:pPr eaLnBrk="1" hangingPunct="1">
              <a:defRPr/>
            </a:pPr>
            <a:r>
              <a:rPr lang="en-US" dirty="0" err="1" smtClean="0">
                <a:ea typeface="ＭＳ Ｐゴシック" charset="0"/>
                <a:cs typeface="Times New Roman" charset="0"/>
              </a:rPr>
              <a:t>Арьс</a:t>
            </a:r>
            <a:r>
              <a:rPr lang="en-US" dirty="0" smtClean="0">
                <a:ea typeface="ＭＳ Ｐゴシック" charset="0"/>
                <a:cs typeface="Times New Roman" charset="0"/>
              </a:rPr>
              <a:t> </a:t>
            </a:r>
            <a:r>
              <a:rPr lang="en-US" dirty="0" err="1" smtClean="0">
                <a:ea typeface="ＭＳ Ｐゴシック" charset="0"/>
                <a:cs typeface="Times New Roman" charset="0"/>
              </a:rPr>
              <a:t>өнгөний</a:t>
            </a:r>
            <a:r>
              <a:rPr lang="en-US" dirty="0" smtClean="0">
                <a:ea typeface="ＭＳ Ｐゴシック" charset="0"/>
                <a:cs typeface="Times New Roman" charset="0"/>
              </a:rPr>
              <a:t> </a:t>
            </a:r>
            <a:r>
              <a:rPr lang="en-US" dirty="0" err="1" smtClean="0">
                <a:ea typeface="ＭＳ Ｐゴシック" charset="0"/>
                <a:cs typeface="Times New Roman" charset="0"/>
              </a:rPr>
              <a:t>ялгаварлал</a:t>
            </a:r>
            <a:endParaRPr lang="en-US" dirty="0">
              <a:ea typeface="ＭＳ Ｐゴシック" charset="0"/>
              <a:cs typeface="Times New Roman" charset="0"/>
            </a:endParaRPr>
          </a:p>
        </p:txBody>
      </p:sp>
      <p:sp>
        <p:nvSpPr>
          <p:cNvPr id="38915" name="Rectangle 3"/>
          <p:cNvSpPr>
            <a:spLocks noGrp="1" noChangeArrowheads="1"/>
          </p:cNvSpPr>
          <p:nvPr>
            <p:ph type="body" idx="1"/>
          </p:nvPr>
        </p:nvSpPr>
        <p:spPr>
          <a:xfrm>
            <a:off x="457200" y="1600200"/>
            <a:ext cx="8686800" cy="4530725"/>
          </a:xfrm>
          <a:effectLst>
            <a:outerShdw blurRad="63500" dist="35921" dir="2700000" algn="ctr" rotWithShape="0">
              <a:schemeClr val="bg2">
                <a:alpha val="74998"/>
              </a:schemeClr>
            </a:outerShdw>
          </a:effectLst>
        </p:spPr>
        <p:txBody>
          <a:bodyPr/>
          <a:lstStyle/>
          <a:p>
            <a:pPr marL="609600" indent="-609600" eaLnBrk="1" hangingPunct="1">
              <a:buFont typeface="Arial" charset="0"/>
              <a:buAutoNum type="arabicPeriod"/>
              <a:defRPr/>
            </a:pPr>
            <a:r>
              <a:rPr lang="en-US" b="1">
                <a:latin typeface="+mj-lt"/>
                <a:ea typeface="ＭＳ Ｐゴシック" charset="0"/>
                <a:cs typeface="Times New Roman" charset="0"/>
              </a:rPr>
              <a:t>Харь үндэстнүүд Еврейчүүдийг үзэн ядсан</a:t>
            </a:r>
          </a:p>
          <a:p>
            <a:pPr marL="609600" indent="-609600" eaLnBrk="1" hangingPunct="1">
              <a:buFont typeface="Arial" charset="0"/>
              <a:buAutoNum type="arabicPeriod"/>
              <a:defRPr/>
            </a:pPr>
            <a:r>
              <a:rPr lang="en-US" b="1">
                <a:latin typeface="+mj-lt"/>
                <a:ea typeface="ＭＳ Ｐゴシック" charset="0"/>
                <a:cs typeface="Times New Roman" charset="0"/>
              </a:rPr>
              <a:t>Еврейчууд харь үндэстнүүдийг үзэн ядсан.</a:t>
            </a:r>
          </a:p>
        </p:txBody>
      </p:sp>
      <p:sp>
        <p:nvSpPr>
          <p:cNvPr id="102405" name="Text Box 6"/>
          <p:cNvSpPr txBox="1">
            <a:spLocks noChangeArrowheads="1"/>
          </p:cNvSpPr>
          <p:nvPr/>
        </p:nvSpPr>
        <p:spPr bwMode="auto">
          <a:xfrm>
            <a:off x="8397875" y="8255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106</a:t>
            </a: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4" descr="Greek &amp; Hebr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07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0" name="Rectangle 7"/>
          <p:cNvSpPr>
            <a:spLocks noGrp="1" noChangeArrowheads="1"/>
          </p:cNvSpPr>
          <p:nvPr>
            <p:ph type="title" idx="4294967295"/>
          </p:nvPr>
        </p:nvSpPr>
        <p:spPr>
          <a:xfrm>
            <a:off x="0" y="0"/>
            <a:ext cx="9144000" cy="523875"/>
          </a:xfrm>
          <a:solidFill>
            <a:srgbClr val="000000"/>
          </a:solidFill>
          <a:extLst>
            <a:ext uri="{91240B29-F687-4f45-9708-019B960494DF}">
              <a14:hiddenLine xmlns:a14="http://schemas.microsoft.com/office/drawing/2010/main" w="9525">
                <a:solidFill>
                  <a:srgbClr val="000000"/>
                </a:solidFill>
                <a:miter lim="800000"/>
                <a:headEnd/>
                <a:tailEnd/>
              </a14:hiddenLine>
            </a:ext>
          </a:extLst>
        </p:spPr>
        <p:txBody>
          <a:bodyPr anchor="t">
            <a:spAutoFit/>
          </a:bodyPr>
          <a:lstStyle/>
          <a:p>
            <a:r>
              <a:rPr lang="en-US" sz="2800" b="1">
                <a:solidFill>
                  <a:srgbClr val="FFFFFF"/>
                </a:solidFill>
                <a:effectLst/>
                <a:latin typeface="Arial" charset="0"/>
                <a:ea typeface="ＭＳ Ｐゴシック" charset="0"/>
                <a:cs typeface="Times New Roman" charset="0"/>
              </a:rPr>
              <a:t>Еврей &amp; Харь үндэстнүүд өөр өөр хэлээр ярьдаг</a:t>
            </a:r>
          </a:p>
        </p:txBody>
      </p:sp>
      <p:sp>
        <p:nvSpPr>
          <p:cNvPr id="104451" name="TextBox 1"/>
          <p:cNvSpPr txBox="1">
            <a:spLocks noChangeArrowheads="1"/>
          </p:cNvSpPr>
          <p:nvPr/>
        </p:nvSpPr>
        <p:spPr bwMode="auto">
          <a:xfrm>
            <a:off x="4211638" y="3213100"/>
            <a:ext cx="4824412" cy="6461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1800" b="1">
                <a:solidFill>
                  <a:srgbClr val="000514"/>
                </a:solidFill>
                <a:latin typeface="Arial" charset="0"/>
                <a:cs typeface="Arial" charset="0"/>
              </a:rPr>
              <a:t>Шинэ Гэрээ Грек хэл дээр бичигдсэн бөгөөд иймэрхүү хэлбэрээр бичигддэг</a:t>
            </a: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2438400" y="838200"/>
            <a:ext cx="6172200" cy="1093788"/>
          </a:xfrm>
        </p:spPr>
        <p:txBody>
          <a:bodyPr/>
          <a:lstStyle/>
          <a:p>
            <a:pPr marL="838200" indent="-838200" eaLnBrk="1" hangingPunct="1">
              <a:defRPr/>
            </a:pPr>
            <a:r>
              <a:rPr lang="en-US" sz="4000" b="1">
                <a:ea typeface="ＭＳ Ｐゴシック" charset="0"/>
                <a:cs typeface="Times New Roman" charset="0"/>
              </a:rPr>
              <a:t>2.	Еврейчүүд харь үндэстнүүдийг үзэн яддаг. Яагаад гэвэл…</a:t>
            </a:r>
            <a:endParaRPr lang="en-US" sz="4000">
              <a:ea typeface="ＭＳ Ｐゴシック" charset="0"/>
              <a:cs typeface="Times New Roman" charset="0"/>
            </a:endParaRPr>
          </a:p>
        </p:txBody>
      </p:sp>
      <p:pic>
        <p:nvPicPr>
          <p:cNvPr id="106498" name="Picture 6" descr="Prejudi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2590800"/>
            <a:ext cx="4572000" cy="254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499" name="Picture 8" descr="Hatr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371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0" name="Text Box 9"/>
          <p:cNvSpPr txBox="1">
            <a:spLocks noChangeArrowheads="1"/>
          </p:cNvSpPr>
          <p:nvPr/>
        </p:nvSpPr>
        <p:spPr bwMode="auto">
          <a:xfrm>
            <a:off x="8397875" y="8255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106</a:t>
            </a: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026"/>
          <p:cNvSpPr>
            <a:spLocks noGrp="1" noChangeArrowheads="1"/>
          </p:cNvSpPr>
          <p:nvPr>
            <p:ph type="title"/>
          </p:nvPr>
        </p:nvSpPr>
        <p:spPr>
          <a:xfrm>
            <a:off x="0" y="277813"/>
            <a:ext cx="5029200" cy="1931987"/>
          </a:xfrm>
        </p:spPr>
        <p:txBody>
          <a:bodyPr/>
          <a:lstStyle/>
          <a:p>
            <a:pPr algn="l" eaLnBrk="1" hangingPunct="1">
              <a:defRPr/>
            </a:pPr>
            <a:r>
              <a:rPr lang="en-US" sz="4000" dirty="0" err="1">
                <a:ea typeface="ＭＳ Ｐゴシック" charset="0"/>
                <a:cs typeface="Times New Roman" charset="0"/>
              </a:rPr>
              <a:t>Харь</a:t>
            </a:r>
            <a:r>
              <a:rPr lang="en-US" sz="4000" dirty="0">
                <a:ea typeface="ＭＳ Ｐゴシック" charset="0"/>
                <a:cs typeface="Times New Roman" charset="0"/>
              </a:rPr>
              <a:t> </a:t>
            </a:r>
            <a:r>
              <a:rPr lang="en-US" sz="4000" dirty="0" err="1">
                <a:ea typeface="ＭＳ Ｐゴシック" charset="0"/>
                <a:cs typeface="Times New Roman" charset="0"/>
              </a:rPr>
              <a:t>үндэстнүүд</a:t>
            </a:r>
            <a:r>
              <a:rPr lang="en-US" sz="4000" dirty="0">
                <a:ea typeface="ＭＳ Ｐゴシック" charset="0"/>
                <a:cs typeface="Times New Roman" charset="0"/>
              </a:rPr>
              <a:t> 2 </a:t>
            </a:r>
            <a:r>
              <a:rPr lang="en-US" sz="4000" dirty="0" err="1">
                <a:ea typeface="ＭＳ Ｐゴシック" charset="0"/>
                <a:cs typeface="Times New Roman" charset="0"/>
              </a:rPr>
              <a:t>удаа</a:t>
            </a:r>
            <a:r>
              <a:rPr lang="en-US" sz="4000" dirty="0">
                <a:ea typeface="ＭＳ Ｐゴシック" charset="0"/>
                <a:cs typeface="Times New Roman" charset="0"/>
              </a:rPr>
              <a:t> </a:t>
            </a:r>
            <a:r>
              <a:rPr lang="en-US" sz="4000" dirty="0" err="1">
                <a:ea typeface="ＭＳ Ｐゴシック" charset="0"/>
                <a:cs typeface="Times New Roman" charset="0"/>
              </a:rPr>
              <a:t>Еврейчүүдийн</a:t>
            </a:r>
            <a:r>
              <a:rPr lang="en-US" sz="4000" dirty="0">
                <a:ea typeface="ＭＳ Ｐゴシック" charset="0"/>
                <a:cs typeface="Times New Roman" charset="0"/>
              </a:rPr>
              <a:t> </a:t>
            </a:r>
            <a:r>
              <a:rPr lang="en-US" sz="4000" dirty="0" err="1">
                <a:ea typeface="ＭＳ Ｐゴシック" charset="0"/>
                <a:cs typeface="Times New Roman" charset="0"/>
              </a:rPr>
              <a:t>дуганыг</a:t>
            </a:r>
            <a:r>
              <a:rPr lang="en-US" sz="4000" dirty="0">
                <a:ea typeface="ＭＳ Ｐゴシック" charset="0"/>
                <a:cs typeface="Times New Roman" charset="0"/>
              </a:rPr>
              <a:t> </a:t>
            </a:r>
            <a:r>
              <a:rPr lang="en-US" sz="4000" dirty="0" err="1">
                <a:ea typeface="ＭＳ Ｐゴシック" charset="0"/>
                <a:cs typeface="Times New Roman" charset="0"/>
              </a:rPr>
              <a:t>нураажээ</a:t>
            </a:r>
            <a:r>
              <a:rPr lang="en-US" sz="4000" dirty="0">
                <a:ea typeface="ＭＳ Ｐゴシック" charset="0"/>
                <a:cs typeface="Times New Roman" charset="0"/>
              </a:rPr>
              <a:t>. </a:t>
            </a:r>
          </a:p>
        </p:txBody>
      </p:sp>
      <p:pic>
        <p:nvPicPr>
          <p:cNvPr id="108546" name="Picture 1028" descr="Ar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98763"/>
            <a:ext cx="6053138" cy="405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7" name="Picture 1029" descr="Lampstand"/>
          <p:cNvPicPr>
            <a:picLocks noChangeAspect="1" noChangeArrowheads="1"/>
          </p:cNvPicPr>
          <p:nvPr/>
        </p:nvPicPr>
        <p:blipFill>
          <a:blip r:embed="rId4">
            <a:extLst>
              <a:ext uri="{28A0092B-C50C-407E-A947-70E740481C1C}">
                <a14:useLocalDpi xmlns:a14="http://schemas.microsoft.com/office/drawing/2010/main" val="0"/>
              </a:ext>
            </a:extLst>
          </a:blip>
          <a:srcRect l="36363" t="920" r="3978" b="2147"/>
          <a:stretch>
            <a:fillRect/>
          </a:stretch>
        </p:blipFill>
        <p:spPr bwMode="auto">
          <a:xfrm>
            <a:off x="4924425" y="-2667000"/>
            <a:ext cx="4219575" cy="952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8" name="Picture 1030" descr="Lampstand"/>
          <p:cNvPicPr>
            <a:picLocks noChangeAspect="1" noChangeArrowheads="1"/>
          </p:cNvPicPr>
          <p:nvPr/>
        </p:nvPicPr>
        <p:blipFill>
          <a:blip r:embed="rId4">
            <a:extLst>
              <a:ext uri="{28A0092B-C50C-407E-A947-70E740481C1C}">
                <a14:useLocalDpi xmlns:a14="http://schemas.microsoft.com/office/drawing/2010/main" val="0"/>
              </a:ext>
            </a:extLst>
          </a:blip>
          <a:srcRect r="65341" b="59816"/>
          <a:stretch>
            <a:fillRect/>
          </a:stretch>
        </p:blipFill>
        <p:spPr bwMode="auto">
          <a:xfrm>
            <a:off x="0" y="2228850"/>
            <a:ext cx="1549400"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1026" descr="Aar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6400" y="0"/>
            <a:ext cx="4927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4" name="Rectangle 1027"/>
          <p:cNvSpPr>
            <a:spLocks noChangeArrowheads="1"/>
          </p:cNvSpPr>
          <p:nvPr/>
        </p:nvSpPr>
        <p:spPr bwMode="auto">
          <a:xfrm>
            <a:off x="0" y="0"/>
            <a:ext cx="5181600" cy="6858000"/>
          </a:xfrm>
          <a:prstGeom prst="rect">
            <a:avLst/>
          </a:prstGeom>
          <a:solidFill>
            <a:srgbClr val="0604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0595" name="Rectangle 1028"/>
          <p:cNvSpPr>
            <a:spLocks noChangeArrowheads="1"/>
          </p:cNvSpPr>
          <p:nvPr/>
        </p:nvSpPr>
        <p:spPr bwMode="auto">
          <a:xfrm>
            <a:off x="3352800" y="0"/>
            <a:ext cx="3733800" cy="1371600"/>
          </a:xfrm>
          <a:prstGeom prst="rect">
            <a:avLst/>
          </a:prstGeom>
          <a:solidFill>
            <a:srgbClr val="0604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0596" name="Rectangle 1029"/>
          <p:cNvSpPr>
            <a:spLocks noChangeArrowheads="1"/>
          </p:cNvSpPr>
          <p:nvPr/>
        </p:nvSpPr>
        <p:spPr bwMode="auto">
          <a:xfrm>
            <a:off x="2743200" y="304800"/>
            <a:ext cx="3733800" cy="1371600"/>
          </a:xfrm>
          <a:prstGeom prst="rect">
            <a:avLst/>
          </a:prstGeom>
          <a:solidFill>
            <a:srgbClr val="0604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0597" name="Rectangle 1030"/>
          <p:cNvSpPr>
            <a:spLocks noChangeArrowheads="1"/>
          </p:cNvSpPr>
          <p:nvPr/>
        </p:nvSpPr>
        <p:spPr bwMode="auto">
          <a:xfrm>
            <a:off x="2057400" y="609600"/>
            <a:ext cx="3733800" cy="1371600"/>
          </a:xfrm>
          <a:prstGeom prst="rect">
            <a:avLst/>
          </a:prstGeom>
          <a:solidFill>
            <a:srgbClr val="0604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0598" name="Rectangle 1031"/>
          <p:cNvSpPr>
            <a:spLocks noChangeArrowheads="1"/>
          </p:cNvSpPr>
          <p:nvPr/>
        </p:nvSpPr>
        <p:spPr bwMode="auto">
          <a:xfrm>
            <a:off x="1905000" y="1295400"/>
            <a:ext cx="3733800" cy="1371600"/>
          </a:xfrm>
          <a:prstGeom prst="rect">
            <a:avLst/>
          </a:prstGeom>
          <a:solidFill>
            <a:srgbClr val="0604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1208" name="Rectangle 1032"/>
          <p:cNvSpPr>
            <a:spLocks noGrp="1" noChangeArrowheads="1"/>
          </p:cNvSpPr>
          <p:nvPr>
            <p:ph type="title"/>
          </p:nvPr>
        </p:nvSpPr>
        <p:spPr>
          <a:xfrm>
            <a:off x="228600" y="152400"/>
            <a:ext cx="4876800" cy="4191000"/>
          </a:xfrm>
        </p:spPr>
        <p:txBody>
          <a:bodyPr/>
          <a:lstStyle/>
          <a:p>
            <a:pPr algn="l" eaLnBrk="1" hangingPunct="1">
              <a:defRPr/>
            </a:pPr>
            <a:r>
              <a:rPr lang="en-US">
                <a:ea typeface="ＭＳ Ｐゴシック" charset="0"/>
                <a:cs typeface="Times New Roman" charset="0"/>
              </a:rPr>
              <a:t>Харь үндэстнүүд Еврейн ахлах тахилчийн ариун  зан үйлийн ёслoлыг  oйлгoдггүй. </a:t>
            </a: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3" descr="romancatacomb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7700" y="-512763"/>
            <a:ext cx="9828213" cy="737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38" name="Rectangle 2"/>
          <p:cNvSpPr>
            <a:spLocks noGrp="1" noChangeArrowheads="1"/>
          </p:cNvSpPr>
          <p:nvPr>
            <p:ph type="title"/>
          </p:nvPr>
        </p:nvSpPr>
        <p:spPr/>
        <p:txBody>
          <a:bodyPr/>
          <a:lstStyle/>
          <a:p>
            <a:pPr eaLnBrk="1" hangingPunct="1">
              <a:defRPr/>
            </a:pPr>
            <a:r>
              <a:rPr lang="en-US" b="1" dirty="0" err="1" smtClean="0">
                <a:effectLst>
                  <a:glow rad="101600">
                    <a:srgbClr val="000000">
                      <a:alpha val="97000"/>
                    </a:srgbClr>
                  </a:glow>
                  <a:outerShdw blurRad="38100" dist="38100" dir="2700000" algn="tl">
                    <a:srgbClr val="000000"/>
                  </a:outerShdw>
                </a:effectLst>
                <a:latin typeface="Arial"/>
                <a:ea typeface="ＭＳ Ｐゴシック" charset="0"/>
                <a:cs typeface="Arial"/>
              </a:rPr>
              <a:t>Арьс</a:t>
            </a:r>
            <a:r>
              <a:rPr lang="en-US" b="1" dirty="0" smtClean="0">
                <a:effectLst>
                  <a:glow rad="101600">
                    <a:srgbClr val="000000">
                      <a:alpha val="97000"/>
                    </a:srgbClr>
                  </a:glow>
                  <a:outerShdw blurRad="38100" dist="38100" dir="2700000" algn="tl">
                    <a:srgbClr val="000000"/>
                  </a:outerShdw>
                </a:effectLst>
                <a:latin typeface="Arial"/>
                <a:ea typeface="ＭＳ Ｐゴシック" charset="0"/>
                <a:cs typeface="Arial"/>
              </a:rPr>
              <a:t> </a:t>
            </a:r>
            <a:r>
              <a:rPr lang="en-US" b="1" dirty="0" err="1" smtClean="0">
                <a:effectLst>
                  <a:glow rad="101600">
                    <a:srgbClr val="000000">
                      <a:alpha val="97000"/>
                    </a:srgbClr>
                  </a:glow>
                  <a:outerShdw blurRad="38100" dist="38100" dir="2700000" algn="tl">
                    <a:srgbClr val="000000"/>
                  </a:outerShdw>
                </a:effectLst>
                <a:latin typeface="Arial"/>
                <a:ea typeface="ＭＳ Ｐゴシック" charset="0"/>
                <a:cs typeface="Arial"/>
              </a:rPr>
              <a:t>өнгөний</a:t>
            </a:r>
            <a:r>
              <a:rPr lang="en-US" b="1" dirty="0" smtClean="0">
                <a:effectLst>
                  <a:glow rad="101600">
                    <a:srgbClr val="000000">
                      <a:alpha val="97000"/>
                    </a:srgbClr>
                  </a:glow>
                  <a:outerShdw blurRad="38100" dist="38100" dir="2700000" algn="tl">
                    <a:srgbClr val="000000"/>
                  </a:outerShdw>
                </a:effectLst>
                <a:latin typeface="Arial"/>
                <a:ea typeface="ＭＳ Ｐゴシック" charset="0"/>
                <a:cs typeface="Arial"/>
              </a:rPr>
              <a:t> </a:t>
            </a:r>
            <a:r>
              <a:rPr lang="en-US" b="1" dirty="0" err="1" smtClean="0">
                <a:effectLst>
                  <a:glow rad="101600">
                    <a:srgbClr val="000000">
                      <a:alpha val="97000"/>
                    </a:srgbClr>
                  </a:glow>
                  <a:outerShdw blurRad="38100" dist="38100" dir="2700000" algn="tl">
                    <a:srgbClr val="000000"/>
                  </a:outerShdw>
                </a:effectLst>
                <a:latin typeface="Arial"/>
                <a:ea typeface="ＭＳ Ｐゴシック" charset="0"/>
                <a:cs typeface="Arial"/>
              </a:rPr>
              <a:t>ялгаварлал</a:t>
            </a:r>
            <a:endParaRPr lang="en-US" b="1" dirty="0">
              <a:effectLst>
                <a:glow rad="101600">
                  <a:srgbClr val="000000">
                    <a:alpha val="97000"/>
                  </a:srgbClr>
                </a:glow>
                <a:outerShdw blurRad="38100" dist="38100" dir="2700000" algn="tl">
                  <a:srgbClr val="000000"/>
                </a:outerShdw>
              </a:effectLst>
              <a:latin typeface="Arial"/>
              <a:ea typeface="ＭＳ Ｐゴシック" charset="0"/>
              <a:cs typeface="Arial"/>
            </a:endParaRPr>
          </a:p>
        </p:txBody>
      </p:sp>
      <p:sp>
        <p:nvSpPr>
          <p:cNvPr id="112643" name="Text Box 3"/>
          <p:cNvSpPr txBox="1">
            <a:spLocks noChangeArrowheads="1"/>
          </p:cNvSpPr>
          <p:nvPr/>
        </p:nvSpPr>
        <p:spPr bwMode="auto">
          <a:xfrm>
            <a:off x="8397875" y="8255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106</a:t>
            </a:r>
          </a:p>
        </p:txBody>
      </p:sp>
      <p:sp>
        <p:nvSpPr>
          <p:cNvPr id="193540" name="Rectangle 4"/>
          <p:cNvSpPr>
            <a:spLocks noChangeArrowheads="1"/>
          </p:cNvSpPr>
          <p:nvPr/>
        </p:nvSpPr>
        <p:spPr bwMode="auto">
          <a:xfrm>
            <a:off x="457200" y="1600200"/>
            <a:ext cx="8686800" cy="4530725"/>
          </a:xfrm>
          <a:prstGeom prst="rect">
            <a:avLst/>
          </a:prstGeom>
          <a:noFill/>
          <a:ln w="9525">
            <a:noFill/>
            <a:miter lim="800000"/>
            <a:headEnd/>
            <a:tailEnd/>
          </a:ln>
          <a:effectLst/>
        </p:spPr>
        <p:txBody>
          <a:bodyPr/>
          <a:lstStyle/>
          <a:p>
            <a:pPr marL="609600" indent="-609600" eaLnBrk="1" hangingPunct="1">
              <a:buFont typeface="Arial" charset="0"/>
              <a:buAutoNum type="arabicPeriod"/>
              <a:defRPr/>
            </a:pPr>
            <a:r>
              <a:rPr lang="en-US" sz="3200" b="1" dirty="0" err="1">
                <a:ln w="12700">
                  <a:solidFill>
                    <a:schemeClr val="tx2">
                      <a:satMod val="155000"/>
                    </a:schemeClr>
                  </a:solidFill>
                  <a:prstDash val="solid"/>
                </a:ln>
                <a:solidFill>
                  <a:srgbClr val="FFFFFF"/>
                </a:solidFill>
                <a:effectLst>
                  <a:glow rad="101600">
                    <a:srgbClr val="000000">
                      <a:alpha val="97000"/>
                    </a:srgbClr>
                  </a:glow>
                </a:effectLst>
                <a:latin typeface="Arial"/>
                <a:cs typeface="Arial"/>
              </a:rPr>
              <a:t>Харь</a:t>
            </a:r>
            <a:r>
              <a:rPr lang="en-US" sz="3200" b="1" dirty="0">
                <a:ln w="12700">
                  <a:solidFill>
                    <a:schemeClr val="tx2">
                      <a:satMod val="155000"/>
                    </a:schemeClr>
                  </a:solidFill>
                  <a:prstDash val="solid"/>
                </a:ln>
                <a:solidFill>
                  <a:srgbClr val="FFFFFF"/>
                </a:solidFill>
                <a:effectLst>
                  <a:glow rad="101600">
                    <a:srgbClr val="000000">
                      <a:alpha val="97000"/>
                    </a:srgbClr>
                  </a:glow>
                </a:effectLst>
                <a:latin typeface="Arial"/>
                <a:cs typeface="Arial"/>
              </a:rPr>
              <a:t> </a:t>
            </a:r>
            <a:r>
              <a:rPr lang="en-US" sz="3200" b="1" dirty="0" err="1">
                <a:ln w="12700">
                  <a:solidFill>
                    <a:schemeClr val="tx2">
                      <a:satMod val="155000"/>
                    </a:schemeClr>
                  </a:solidFill>
                  <a:prstDash val="solid"/>
                </a:ln>
                <a:solidFill>
                  <a:srgbClr val="FFFFFF"/>
                </a:solidFill>
                <a:effectLst>
                  <a:glow rad="101600">
                    <a:srgbClr val="000000">
                      <a:alpha val="97000"/>
                    </a:srgbClr>
                  </a:glow>
                </a:effectLst>
                <a:latin typeface="Arial"/>
                <a:cs typeface="Arial"/>
              </a:rPr>
              <a:t>үндэстнүүд</a:t>
            </a:r>
            <a:r>
              <a:rPr lang="en-US" sz="3200" b="1" dirty="0">
                <a:ln w="12700">
                  <a:solidFill>
                    <a:schemeClr val="tx2">
                      <a:satMod val="155000"/>
                    </a:schemeClr>
                  </a:solidFill>
                  <a:prstDash val="solid"/>
                </a:ln>
                <a:solidFill>
                  <a:srgbClr val="FFFFFF"/>
                </a:solidFill>
                <a:effectLst>
                  <a:glow rad="101600">
                    <a:srgbClr val="000000">
                      <a:alpha val="97000"/>
                    </a:srgbClr>
                  </a:glow>
                </a:effectLst>
                <a:latin typeface="Arial"/>
                <a:cs typeface="Arial"/>
              </a:rPr>
              <a:t> </a:t>
            </a:r>
            <a:r>
              <a:rPr lang="en-US" sz="3200" b="1" dirty="0" err="1">
                <a:ln w="12700">
                  <a:solidFill>
                    <a:schemeClr val="tx2">
                      <a:satMod val="155000"/>
                    </a:schemeClr>
                  </a:solidFill>
                  <a:prstDash val="solid"/>
                </a:ln>
                <a:solidFill>
                  <a:srgbClr val="FFFFFF"/>
                </a:solidFill>
                <a:effectLst>
                  <a:glow rad="101600">
                    <a:srgbClr val="000000">
                      <a:alpha val="97000"/>
                    </a:srgbClr>
                  </a:glow>
                </a:effectLst>
                <a:latin typeface="Arial"/>
                <a:cs typeface="Arial"/>
              </a:rPr>
              <a:t>Еврейчуудыг</a:t>
            </a:r>
            <a:r>
              <a:rPr lang="en-US" sz="3200" b="1" dirty="0">
                <a:ln w="12700">
                  <a:solidFill>
                    <a:schemeClr val="tx2">
                      <a:satMod val="155000"/>
                    </a:schemeClr>
                  </a:solidFill>
                  <a:prstDash val="solid"/>
                </a:ln>
                <a:solidFill>
                  <a:srgbClr val="FFFFFF"/>
                </a:solidFill>
                <a:effectLst>
                  <a:glow rad="101600">
                    <a:srgbClr val="000000">
                      <a:alpha val="97000"/>
                    </a:srgbClr>
                  </a:glow>
                </a:effectLst>
                <a:latin typeface="Arial"/>
                <a:cs typeface="Arial"/>
              </a:rPr>
              <a:t> </a:t>
            </a:r>
            <a:r>
              <a:rPr lang="en-US" sz="3200" b="1" dirty="0" err="1">
                <a:ln w="12700">
                  <a:solidFill>
                    <a:schemeClr val="tx2">
                      <a:satMod val="155000"/>
                    </a:schemeClr>
                  </a:solidFill>
                  <a:prstDash val="solid"/>
                </a:ln>
                <a:solidFill>
                  <a:srgbClr val="FFFFFF"/>
                </a:solidFill>
                <a:effectLst>
                  <a:glow rad="101600">
                    <a:srgbClr val="000000">
                      <a:alpha val="97000"/>
                    </a:srgbClr>
                  </a:glow>
                </a:effectLst>
                <a:latin typeface="Arial"/>
                <a:cs typeface="Arial"/>
              </a:rPr>
              <a:t>үзэн</a:t>
            </a:r>
            <a:r>
              <a:rPr lang="en-US" sz="3200" b="1" dirty="0">
                <a:ln w="12700">
                  <a:solidFill>
                    <a:schemeClr val="tx2">
                      <a:satMod val="155000"/>
                    </a:schemeClr>
                  </a:solidFill>
                  <a:prstDash val="solid"/>
                </a:ln>
                <a:solidFill>
                  <a:srgbClr val="FFFFFF"/>
                </a:solidFill>
                <a:effectLst>
                  <a:glow rad="101600">
                    <a:srgbClr val="000000">
                      <a:alpha val="97000"/>
                    </a:srgbClr>
                  </a:glow>
                </a:effectLst>
                <a:latin typeface="Arial"/>
                <a:cs typeface="Arial"/>
              </a:rPr>
              <a:t> </a:t>
            </a:r>
            <a:r>
              <a:rPr lang="en-US" sz="3200" b="1" dirty="0" err="1">
                <a:ln w="12700">
                  <a:solidFill>
                    <a:schemeClr val="tx2">
                      <a:satMod val="155000"/>
                    </a:schemeClr>
                  </a:solidFill>
                  <a:prstDash val="solid"/>
                </a:ln>
                <a:solidFill>
                  <a:srgbClr val="FFFFFF"/>
                </a:solidFill>
                <a:effectLst>
                  <a:glow rad="101600">
                    <a:srgbClr val="000000">
                      <a:alpha val="97000"/>
                    </a:srgbClr>
                  </a:glow>
                </a:effectLst>
                <a:latin typeface="Arial"/>
                <a:cs typeface="Arial"/>
              </a:rPr>
              <a:t>ядсан</a:t>
            </a:r>
            <a:r>
              <a:rPr lang="en-US" sz="3200" b="1" dirty="0">
                <a:ln w="12700">
                  <a:solidFill>
                    <a:schemeClr val="tx2">
                      <a:satMod val="155000"/>
                    </a:schemeClr>
                  </a:solidFill>
                  <a:prstDash val="solid"/>
                </a:ln>
                <a:solidFill>
                  <a:srgbClr val="FFFFFF"/>
                </a:solidFill>
                <a:effectLst>
                  <a:glow rad="101600">
                    <a:srgbClr val="000000">
                      <a:alpha val="97000"/>
                    </a:srgbClr>
                  </a:glow>
                </a:effectLst>
                <a:latin typeface="Arial"/>
                <a:cs typeface="Arial"/>
              </a:rPr>
              <a:t> </a:t>
            </a:r>
          </a:p>
          <a:p>
            <a:pPr marL="609600" indent="-609600" eaLnBrk="1" hangingPunct="1">
              <a:buFont typeface="Arial" charset="0"/>
              <a:buAutoNum type="arabicPeriod"/>
              <a:defRPr/>
            </a:pPr>
            <a:r>
              <a:rPr lang="en-US" sz="3200" b="1" dirty="0" err="1">
                <a:ln w="12700">
                  <a:solidFill>
                    <a:schemeClr val="tx2">
                      <a:satMod val="155000"/>
                    </a:schemeClr>
                  </a:solidFill>
                  <a:prstDash val="solid"/>
                </a:ln>
                <a:solidFill>
                  <a:srgbClr val="FFFFFF"/>
                </a:solidFill>
                <a:effectLst>
                  <a:glow rad="101600">
                    <a:srgbClr val="000000">
                      <a:alpha val="97000"/>
                    </a:srgbClr>
                  </a:glow>
                </a:effectLst>
                <a:latin typeface="Arial"/>
                <a:cs typeface="Arial"/>
              </a:rPr>
              <a:t>Еврейчууд</a:t>
            </a:r>
            <a:r>
              <a:rPr lang="en-US" sz="3200" b="1" dirty="0">
                <a:ln w="12700">
                  <a:solidFill>
                    <a:schemeClr val="tx2">
                      <a:satMod val="155000"/>
                    </a:schemeClr>
                  </a:solidFill>
                  <a:prstDash val="solid"/>
                </a:ln>
                <a:solidFill>
                  <a:srgbClr val="FFFFFF"/>
                </a:solidFill>
                <a:effectLst>
                  <a:glow rad="101600">
                    <a:srgbClr val="000000">
                      <a:alpha val="97000"/>
                    </a:srgbClr>
                  </a:glow>
                </a:effectLst>
                <a:latin typeface="Arial"/>
                <a:cs typeface="Arial"/>
              </a:rPr>
              <a:t> </a:t>
            </a:r>
            <a:r>
              <a:rPr lang="en-US" sz="3200" b="1" dirty="0" err="1">
                <a:ln w="12700">
                  <a:solidFill>
                    <a:schemeClr val="tx2">
                      <a:satMod val="155000"/>
                    </a:schemeClr>
                  </a:solidFill>
                  <a:prstDash val="solid"/>
                </a:ln>
                <a:solidFill>
                  <a:srgbClr val="FFFFFF"/>
                </a:solidFill>
                <a:effectLst>
                  <a:glow rad="101600">
                    <a:srgbClr val="000000">
                      <a:alpha val="97000"/>
                    </a:srgbClr>
                  </a:glow>
                </a:effectLst>
                <a:latin typeface="Arial"/>
                <a:cs typeface="Arial"/>
              </a:rPr>
              <a:t>харь</a:t>
            </a:r>
            <a:r>
              <a:rPr lang="en-US" sz="3200" b="1" dirty="0">
                <a:ln w="12700">
                  <a:solidFill>
                    <a:schemeClr val="tx2">
                      <a:satMod val="155000"/>
                    </a:schemeClr>
                  </a:solidFill>
                  <a:prstDash val="solid"/>
                </a:ln>
                <a:solidFill>
                  <a:srgbClr val="FFFFFF"/>
                </a:solidFill>
                <a:effectLst>
                  <a:glow rad="101600">
                    <a:srgbClr val="000000">
                      <a:alpha val="97000"/>
                    </a:srgbClr>
                  </a:glow>
                </a:effectLst>
                <a:latin typeface="Arial"/>
                <a:cs typeface="Arial"/>
              </a:rPr>
              <a:t> </a:t>
            </a:r>
            <a:r>
              <a:rPr lang="en-US" sz="3200" b="1" dirty="0" err="1">
                <a:ln w="12700">
                  <a:solidFill>
                    <a:schemeClr val="tx2">
                      <a:satMod val="155000"/>
                    </a:schemeClr>
                  </a:solidFill>
                  <a:prstDash val="solid"/>
                </a:ln>
                <a:solidFill>
                  <a:srgbClr val="FFFFFF"/>
                </a:solidFill>
                <a:effectLst>
                  <a:glow rad="101600">
                    <a:srgbClr val="000000">
                      <a:alpha val="97000"/>
                    </a:srgbClr>
                  </a:glow>
                </a:effectLst>
                <a:latin typeface="Arial"/>
                <a:cs typeface="Arial"/>
              </a:rPr>
              <a:t>үндэстнүүдийг</a:t>
            </a:r>
            <a:r>
              <a:rPr lang="en-US" sz="3200" b="1" dirty="0">
                <a:ln w="12700">
                  <a:solidFill>
                    <a:schemeClr val="tx2">
                      <a:satMod val="155000"/>
                    </a:schemeClr>
                  </a:solidFill>
                  <a:prstDash val="solid"/>
                </a:ln>
                <a:solidFill>
                  <a:srgbClr val="FFFFFF"/>
                </a:solidFill>
                <a:effectLst>
                  <a:glow rad="101600">
                    <a:srgbClr val="000000">
                      <a:alpha val="97000"/>
                    </a:srgbClr>
                  </a:glow>
                </a:effectLst>
                <a:latin typeface="Arial"/>
                <a:cs typeface="Arial"/>
              </a:rPr>
              <a:t> </a:t>
            </a:r>
            <a:r>
              <a:rPr lang="en-US" sz="3200" b="1" dirty="0" err="1">
                <a:ln w="12700">
                  <a:solidFill>
                    <a:schemeClr val="tx2">
                      <a:satMod val="155000"/>
                    </a:schemeClr>
                  </a:solidFill>
                  <a:prstDash val="solid"/>
                </a:ln>
                <a:solidFill>
                  <a:srgbClr val="FFFFFF"/>
                </a:solidFill>
                <a:effectLst>
                  <a:glow rad="101600">
                    <a:srgbClr val="000000">
                      <a:alpha val="97000"/>
                    </a:srgbClr>
                  </a:glow>
                </a:effectLst>
                <a:latin typeface="Arial"/>
                <a:cs typeface="Arial"/>
              </a:rPr>
              <a:t>үзэн</a:t>
            </a:r>
            <a:r>
              <a:rPr lang="en-US" sz="3200" b="1" dirty="0">
                <a:ln w="12700">
                  <a:solidFill>
                    <a:schemeClr val="tx2">
                      <a:satMod val="155000"/>
                    </a:schemeClr>
                  </a:solidFill>
                  <a:prstDash val="solid"/>
                </a:ln>
                <a:solidFill>
                  <a:srgbClr val="FFFFFF"/>
                </a:solidFill>
                <a:effectLst>
                  <a:glow rad="101600">
                    <a:srgbClr val="000000">
                      <a:alpha val="97000"/>
                    </a:srgbClr>
                  </a:glow>
                </a:effectLst>
                <a:latin typeface="Arial"/>
                <a:cs typeface="Arial"/>
              </a:rPr>
              <a:t> </a:t>
            </a:r>
            <a:r>
              <a:rPr lang="en-US" sz="3200" b="1" dirty="0" err="1">
                <a:ln w="12700">
                  <a:solidFill>
                    <a:schemeClr val="tx2">
                      <a:satMod val="155000"/>
                    </a:schemeClr>
                  </a:solidFill>
                  <a:prstDash val="solid"/>
                </a:ln>
                <a:solidFill>
                  <a:srgbClr val="FFFFFF"/>
                </a:solidFill>
                <a:effectLst>
                  <a:glow rad="101600">
                    <a:srgbClr val="000000">
                      <a:alpha val="97000"/>
                    </a:srgbClr>
                  </a:glow>
                </a:effectLst>
                <a:latin typeface="Arial"/>
                <a:cs typeface="Arial"/>
              </a:rPr>
              <a:t>ядсан</a:t>
            </a:r>
            <a:endParaRPr lang="en-US" sz="3200" b="1" dirty="0">
              <a:ln w="12700">
                <a:solidFill>
                  <a:schemeClr val="tx2">
                    <a:satMod val="155000"/>
                  </a:schemeClr>
                </a:solidFill>
                <a:prstDash val="solid"/>
              </a:ln>
              <a:solidFill>
                <a:srgbClr val="FFFFFF"/>
              </a:solidFill>
              <a:effectLst>
                <a:glow rad="101600">
                  <a:srgbClr val="000000">
                    <a:alpha val="97000"/>
                  </a:srgbClr>
                </a:glow>
              </a:effectLst>
              <a:latin typeface="Arial"/>
              <a:cs typeface="Arial"/>
            </a:endParaRPr>
          </a:p>
          <a:p>
            <a:pPr marL="609600" indent="-609600" eaLnBrk="1" hangingPunct="1">
              <a:buFont typeface="Arial" charset="0"/>
              <a:buAutoNum type="arabicPeriod"/>
              <a:defRPr/>
            </a:pPr>
            <a:r>
              <a:rPr lang="en-US" sz="3200" b="1" dirty="0" err="1">
                <a:ln w="12700">
                  <a:solidFill>
                    <a:schemeClr val="tx2">
                      <a:satMod val="155000"/>
                    </a:schemeClr>
                  </a:solidFill>
                  <a:prstDash val="solid"/>
                </a:ln>
                <a:solidFill>
                  <a:srgbClr val="FFFFFF"/>
                </a:solidFill>
                <a:effectLst>
                  <a:glow rad="101600">
                    <a:srgbClr val="000000">
                      <a:alpha val="97000"/>
                    </a:srgbClr>
                  </a:glow>
                </a:effectLst>
                <a:latin typeface="Arial"/>
                <a:cs typeface="Arial"/>
              </a:rPr>
              <a:t>Иудагийн</a:t>
            </a:r>
            <a:r>
              <a:rPr lang="en-US" sz="3200" b="1" dirty="0">
                <a:ln w="12700">
                  <a:solidFill>
                    <a:schemeClr val="tx2">
                      <a:satMod val="155000"/>
                    </a:schemeClr>
                  </a:solidFill>
                  <a:prstDash val="solid"/>
                </a:ln>
                <a:solidFill>
                  <a:srgbClr val="FFFFFF"/>
                </a:solidFill>
                <a:effectLst>
                  <a:glow rad="101600">
                    <a:srgbClr val="000000">
                      <a:alpha val="97000"/>
                    </a:srgbClr>
                  </a:glow>
                </a:effectLst>
                <a:latin typeface="Arial"/>
                <a:cs typeface="Arial"/>
              </a:rPr>
              <a:t> </a:t>
            </a:r>
            <a:r>
              <a:rPr lang="en-US" sz="3200" b="1" dirty="0" err="1">
                <a:ln w="12700">
                  <a:solidFill>
                    <a:schemeClr val="tx2">
                      <a:satMod val="155000"/>
                    </a:schemeClr>
                  </a:solidFill>
                  <a:prstDash val="solid"/>
                </a:ln>
                <a:solidFill>
                  <a:srgbClr val="FFFFFF"/>
                </a:solidFill>
                <a:effectLst>
                  <a:glow rad="101600">
                    <a:srgbClr val="000000">
                      <a:alpha val="97000"/>
                    </a:srgbClr>
                  </a:glow>
                </a:effectLst>
                <a:latin typeface="Arial"/>
                <a:cs typeface="Arial"/>
              </a:rPr>
              <a:t>Еврейчууд</a:t>
            </a:r>
            <a:r>
              <a:rPr lang="en-US" sz="3200" b="1" dirty="0">
                <a:ln w="12700">
                  <a:solidFill>
                    <a:schemeClr val="tx2">
                      <a:satMod val="155000"/>
                    </a:schemeClr>
                  </a:solidFill>
                  <a:prstDash val="solid"/>
                </a:ln>
                <a:solidFill>
                  <a:srgbClr val="FFFFFF"/>
                </a:solidFill>
                <a:effectLst>
                  <a:glow rad="101600">
                    <a:srgbClr val="000000">
                      <a:alpha val="97000"/>
                    </a:srgbClr>
                  </a:glow>
                </a:effectLst>
                <a:latin typeface="Arial"/>
                <a:cs typeface="Arial"/>
              </a:rPr>
              <a:t> </a:t>
            </a:r>
            <a:r>
              <a:rPr lang="en-US" sz="3200" b="1" dirty="0" err="1">
                <a:ln w="12700">
                  <a:solidFill>
                    <a:schemeClr val="tx2">
                      <a:satMod val="155000"/>
                    </a:schemeClr>
                  </a:solidFill>
                  <a:prstDash val="solid"/>
                </a:ln>
                <a:solidFill>
                  <a:srgbClr val="FFFFFF"/>
                </a:solidFill>
                <a:effectLst>
                  <a:glow rad="101600">
                    <a:srgbClr val="000000">
                      <a:alpha val="97000"/>
                    </a:srgbClr>
                  </a:glow>
                </a:effectLst>
                <a:latin typeface="Arial"/>
                <a:cs typeface="Arial"/>
              </a:rPr>
              <a:t>Галилын</a:t>
            </a:r>
            <a:r>
              <a:rPr lang="en-US" sz="3200" b="1" dirty="0">
                <a:ln w="12700">
                  <a:solidFill>
                    <a:schemeClr val="tx2">
                      <a:satMod val="155000"/>
                    </a:schemeClr>
                  </a:solidFill>
                  <a:prstDash val="solid"/>
                </a:ln>
                <a:solidFill>
                  <a:srgbClr val="FFFFFF"/>
                </a:solidFill>
                <a:effectLst>
                  <a:glow rad="101600">
                    <a:srgbClr val="000000">
                      <a:alpha val="97000"/>
                    </a:srgbClr>
                  </a:glow>
                </a:effectLst>
                <a:latin typeface="Arial"/>
                <a:cs typeface="Arial"/>
              </a:rPr>
              <a:t> </a:t>
            </a:r>
            <a:r>
              <a:rPr lang="en-US" sz="3200" b="1" dirty="0" err="1">
                <a:ln w="12700">
                  <a:solidFill>
                    <a:schemeClr val="tx2">
                      <a:satMod val="155000"/>
                    </a:schemeClr>
                  </a:solidFill>
                  <a:prstDash val="solid"/>
                </a:ln>
                <a:solidFill>
                  <a:srgbClr val="FFFFFF"/>
                </a:solidFill>
                <a:effectLst>
                  <a:glow rad="101600">
                    <a:srgbClr val="000000">
                      <a:alpha val="97000"/>
                    </a:srgbClr>
                  </a:glow>
                </a:effectLst>
                <a:latin typeface="Arial"/>
                <a:cs typeface="Arial"/>
              </a:rPr>
              <a:t>Еврэйчүүдийг</a:t>
            </a:r>
            <a:r>
              <a:rPr lang="en-US" sz="3200" b="1" dirty="0">
                <a:ln w="12700">
                  <a:solidFill>
                    <a:schemeClr val="tx2">
                      <a:satMod val="155000"/>
                    </a:schemeClr>
                  </a:solidFill>
                  <a:prstDash val="solid"/>
                </a:ln>
                <a:solidFill>
                  <a:srgbClr val="FFFFFF"/>
                </a:solidFill>
                <a:effectLst>
                  <a:glow rad="101600">
                    <a:srgbClr val="000000">
                      <a:alpha val="97000"/>
                    </a:srgbClr>
                  </a:glow>
                </a:effectLst>
                <a:latin typeface="Arial"/>
                <a:cs typeface="Arial"/>
              </a:rPr>
              <a:t> </a:t>
            </a:r>
            <a:r>
              <a:rPr lang="en-US" sz="3200" b="1" dirty="0" err="1">
                <a:ln w="12700">
                  <a:solidFill>
                    <a:schemeClr val="tx2">
                      <a:satMod val="155000"/>
                    </a:schemeClr>
                  </a:solidFill>
                  <a:prstDash val="solid"/>
                </a:ln>
                <a:solidFill>
                  <a:srgbClr val="FFFFFF"/>
                </a:solidFill>
                <a:effectLst>
                  <a:glow rad="101600">
                    <a:srgbClr val="000000">
                      <a:alpha val="97000"/>
                    </a:srgbClr>
                  </a:glow>
                </a:effectLst>
                <a:latin typeface="Arial"/>
                <a:cs typeface="Arial"/>
              </a:rPr>
              <a:t>үзэн</a:t>
            </a:r>
            <a:r>
              <a:rPr lang="en-US" sz="3200" b="1" dirty="0">
                <a:ln w="12700">
                  <a:solidFill>
                    <a:schemeClr val="tx2">
                      <a:satMod val="155000"/>
                    </a:schemeClr>
                  </a:solidFill>
                  <a:prstDash val="solid"/>
                </a:ln>
                <a:solidFill>
                  <a:srgbClr val="FFFFFF"/>
                </a:solidFill>
                <a:effectLst>
                  <a:glow rad="101600">
                    <a:srgbClr val="000000">
                      <a:alpha val="97000"/>
                    </a:srgbClr>
                  </a:glow>
                </a:effectLst>
                <a:latin typeface="Arial"/>
                <a:cs typeface="Arial"/>
              </a:rPr>
              <a:t> </a:t>
            </a:r>
            <a:r>
              <a:rPr lang="en-US" sz="3200" b="1" dirty="0" err="1">
                <a:ln w="12700">
                  <a:solidFill>
                    <a:schemeClr val="tx2">
                      <a:satMod val="155000"/>
                    </a:schemeClr>
                  </a:solidFill>
                  <a:prstDash val="solid"/>
                </a:ln>
                <a:solidFill>
                  <a:srgbClr val="FFFFFF"/>
                </a:solidFill>
                <a:effectLst>
                  <a:glow rad="101600">
                    <a:srgbClr val="000000">
                      <a:alpha val="97000"/>
                    </a:srgbClr>
                  </a:glow>
                </a:effectLst>
                <a:latin typeface="Arial"/>
                <a:cs typeface="Arial"/>
              </a:rPr>
              <a:t>ядсан</a:t>
            </a:r>
            <a:r>
              <a:rPr lang="en-US" sz="3200" b="1" dirty="0">
                <a:ln w="12700">
                  <a:solidFill>
                    <a:schemeClr val="tx2">
                      <a:satMod val="155000"/>
                    </a:schemeClr>
                  </a:solidFill>
                  <a:prstDash val="solid"/>
                </a:ln>
                <a:solidFill>
                  <a:srgbClr val="FFFFFF"/>
                </a:solidFill>
                <a:effectLst>
                  <a:glow rad="101600">
                    <a:srgbClr val="000000">
                      <a:alpha val="97000"/>
                    </a:srgbClr>
                  </a:glow>
                </a:effectLst>
                <a:latin typeface="Arial"/>
                <a:cs typeface="Arial"/>
              </a:rPr>
              <a:t>. </a:t>
            </a:r>
          </a:p>
          <a:p>
            <a:pPr marL="609600" indent="-609600" eaLnBrk="1" hangingPunct="1">
              <a:buFont typeface="Arial" charset="0"/>
              <a:buAutoNum type="arabicPeriod"/>
              <a:defRPr/>
            </a:pPr>
            <a:r>
              <a:rPr lang="en-US" sz="3200" b="1" dirty="0" err="1">
                <a:ln w="12700">
                  <a:solidFill>
                    <a:schemeClr val="tx2">
                      <a:satMod val="155000"/>
                    </a:schemeClr>
                  </a:solidFill>
                  <a:prstDash val="solid"/>
                </a:ln>
                <a:solidFill>
                  <a:srgbClr val="FFFFFF"/>
                </a:solidFill>
                <a:effectLst>
                  <a:glow rad="101600">
                    <a:srgbClr val="000000">
                      <a:alpha val="97000"/>
                    </a:srgbClr>
                  </a:glow>
                </a:effectLst>
                <a:latin typeface="Arial"/>
                <a:cs typeface="Arial"/>
              </a:rPr>
              <a:t>Галилын</a:t>
            </a:r>
            <a:r>
              <a:rPr lang="en-US" sz="3200" b="1" dirty="0">
                <a:ln w="12700">
                  <a:solidFill>
                    <a:schemeClr val="tx2">
                      <a:satMod val="155000"/>
                    </a:schemeClr>
                  </a:solidFill>
                  <a:prstDash val="solid"/>
                </a:ln>
                <a:solidFill>
                  <a:srgbClr val="FFFFFF"/>
                </a:solidFill>
                <a:effectLst>
                  <a:glow rad="101600">
                    <a:srgbClr val="000000">
                      <a:alpha val="97000"/>
                    </a:srgbClr>
                  </a:glow>
                </a:effectLst>
                <a:latin typeface="Arial"/>
                <a:cs typeface="Arial"/>
              </a:rPr>
              <a:t> </a:t>
            </a:r>
            <a:r>
              <a:rPr lang="en-US" sz="3200" b="1" dirty="0" err="1">
                <a:ln w="12700">
                  <a:solidFill>
                    <a:schemeClr val="tx2">
                      <a:satMod val="155000"/>
                    </a:schemeClr>
                  </a:solidFill>
                  <a:prstDash val="solid"/>
                </a:ln>
                <a:solidFill>
                  <a:srgbClr val="FFFFFF"/>
                </a:solidFill>
                <a:effectLst>
                  <a:glow rad="101600">
                    <a:srgbClr val="000000">
                      <a:alpha val="97000"/>
                    </a:srgbClr>
                  </a:glow>
                </a:effectLst>
                <a:latin typeface="Arial"/>
                <a:cs typeface="Arial"/>
              </a:rPr>
              <a:t>Еврейчүүд</a:t>
            </a:r>
            <a:r>
              <a:rPr lang="en-US" sz="3200" b="1" dirty="0">
                <a:ln w="12700">
                  <a:solidFill>
                    <a:schemeClr val="tx2">
                      <a:satMod val="155000"/>
                    </a:schemeClr>
                  </a:solidFill>
                  <a:prstDash val="solid"/>
                </a:ln>
                <a:solidFill>
                  <a:srgbClr val="FFFFFF"/>
                </a:solidFill>
                <a:effectLst>
                  <a:glow rad="101600">
                    <a:srgbClr val="000000">
                      <a:alpha val="97000"/>
                    </a:srgbClr>
                  </a:glow>
                </a:effectLst>
                <a:latin typeface="Arial"/>
                <a:cs typeface="Arial"/>
              </a:rPr>
              <a:t> </a:t>
            </a:r>
            <a:r>
              <a:rPr lang="en-US" sz="3200" b="1" dirty="0" err="1">
                <a:ln w="12700">
                  <a:solidFill>
                    <a:schemeClr val="tx2">
                      <a:satMod val="155000"/>
                    </a:schemeClr>
                  </a:solidFill>
                  <a:prstDash val="solid"/>
                </a:ln>
                <a:solidFill>
                  <a:srgbClr val="FFFFFF"/>
                </a:solidFill>
                <a:effectLst>
                  <a:glow rad="101600">
                    <a:srgbClr val="000000">
                      <a:alpha val="97000"/>
                    </a:srgbClr>
                  </a:glow>
                </a:effectLst>
                <a:latin typeface="Arial"/>
                <a:cs typeface="Arial"/>
              </a:rPr>
              <a:t>Иудагийн</a:t>
            </a:r>
            <a:r>
              <a:rPr lang="en-US" sz="3200" b="1" dirty="0">
                <a:ln w="12700">
                  <a:solidFill>
                    <a:schemeClr val="tx2">
                      <a:satMod val="155000"/>
                    </a:schemeClr>
                  </a:solidFill>
                  <a:prstDash val="solid"/>
                </a:ln>
                <a:solidFill>
                  <a:srgbClr val="FFFFFF"/>
                </a:solidFill>
                <a:effectLst>
                  <a:glow rad="101600">
                    <a:srgbClr val="000000">
                      <a:alpha val="97000"/>
                    </a:srgbClr>
                  </a:glow>
                </a:effectLst>
                <a:latin typeface="Arial"/>
                <a:cs typeface="Arial"/>
              </a:rPr>
              <a:t> </a:t>
            </a:r>
            <a:r>
              <a:rPr lang="en-US" sz="3200" b="1" dirty="0" err="1">
                <a:ln w="12700">
                  <a:solidFill>
                    <a:schemeClr val="tx2">
                      <a:satMod val="155000"/>
                    </a:schemeClr>
                  </a:solidFill>
                  <a:prstDash val="solid"/>
                </a:ln>
                <a:solidFill>
                  <a:srgbClr val="FFFFFF"/>
                </a:solidFill>
                <a:effectLst>
                  <a:glow rad="101600">
                    <a:srgbClr val="000000">
                      <a:alpha val="97000"/>
                    </a:srgbClr>
                  </a:glow>
                </a:effectLst>
                <a:latin typeface="Arial"/>
                <a:cs typeface="Arial"/>
              </a:rPr>
              <a:t>Еврейчүүдийг</a:t>
            </a:r>
            <a:r>
              <a:rPr lang="en-US" sz="3200" b="1" dirty="0">
                <a:ln w="12700">
                  <a:solidFill>
                    <a:schemeClr val="tx2">
                      <a:satMod val="155000"/>
                    </a:schemeClr>
                  </a:solidFill>
                  <a:prstDash val="solid"/>
                </a:ln>
                <a:solidFill>
                  <a:srgbClr val="FFFFFF"/>
                </a:solidFill>
                <a:effectLst>
                  <a:glow rad="101600">
                    <a:srgbClr val="000000">
                      <a:alpha val="97000"/>
                    </a:srgbClr>
                  </a:glow>
                </a:effectLst>
                <a:latin typeface="Arial"/>
                <a:cs typeface="Arial"/>
              </a:rPr>
              <a:t> </a:t>
            </a:r>
            <a:r>
              <a:rPr lang="en-US" sz="3200" b="1" dirty="0" err="1">
                <a:ln w="12700">
                  <a:solidFill>
                    <a:schemeClr val="tx2">
                      <a:satMod val="155000"/>
                    </a:schemeClr>
                  </a:solidFill>
                  <a:prstDash val="solid"/>
                </a:ln>
                <a:solidFill>
                  <a:srgbClr val="FFFFFF"/>
                </a:solidFill>
                <a:effectLst>
                  <a:glow rad="101600">
                    <a:srgbClr val="000000">
                      <a:alpha val="97000"/>
                    </a:srgbClr>
                  </a:glow>
                </a:effectLst>
                <a:latin typeface="Arial"/>
                <a:cs typeface="Arial"/>
              </a:rPr>
              <a:t>үзэн</a:t>
            </a:r>
            <a:r>
              <a:rPr lang="en-US" sz="3200" b="1" dirty="0">
                <a:ln w="12700">
                  <a:solidFill>
                    <a:schemeClr val="tx2">
                      <a:satMod val="155000"/>
                    </a:schemeClr>
                  </a:solidFill>
                  <a:prstDash val="solid"/>
                </a:ln>
                <a:solidFill>
                  <a:srgbClr val="FFFFFF"/>
                </a:solidFill>
                <a:effectLst>
                  <a:glow rad="101600">
                    <a:srgbClr val="000000">
                      <a:alpha val="97000"/>
                    </a:srgbClr>
                  </a:glow>
                </a:effectLst>
                <a:latin typeface="Arial"/>
                <a:cs typeface="Arial"/>
              </a:rPr>
              <a:t> </a:t>
            </a:r>
            <a:r>
              <a:rPr lang="en-US" sz="3200" b="1" dirty="0" err="1">
                <a:ln w="12700">
                  <a:solidFill>
                    <a:schemeClr val="tx2">
                      <a:satMod val="155000"/>
                    </a:schemeClr>
                  </a:solidFill>
                  <a:prstDash val="solid"/>
                </a:ln>
                <a:solidFill>
                  <a:srgbClr val="FFFFFF"/>
                </a:solidFill>
                <a:effectLst>
                  <a:glow rad="101600">
                    <a:srgbClr val="000000">
                      <a:alpha val="97000"/>
                    </a:srgbClr>
                  </a:glow>
                </a:effectLst>
                <a:latin typeface="Arial"/>
                <a:cs typeface="Arial"/>
              </a:rPr>
              <a:t>ядсан</a:t>
            </a:r>
            <a:endParaRPr lang="en-US" sz="3200" b="1" dirty="0">
              <a:ln w="12700">
                <a:solidFill>
                  <a:schemeClr val="tx2">
                    <a:satMod val="155000"/>
                  </a:schemeClr>
                </a:solidFill>
                <a:prstDash val="solid"/>
              </a:ln>
              <a:solidFill>
                <a:srgbClr val="FFFFFF"/>
              </a:solidFill>
              <a:effectLst>
                <a:glow rad="101600">
                  <a:srgbClr val="000000">
                    <a:alpha val="97000"/>
                  </a:srgbClr>
                </a:glow>
              </a:effectLst>
              <a:latin typeface="Arial"/>
              <a:cs typeface="Arial"/>
            </a:endParaRPr>
          </a:p>
          <a:p>
            <a:pPr marL="609600" indent="-609600" eaLnBrk="1" hangingPunct="1">
              <a:buFont typeface="Arial" charset="0"/>
              <a:buAutoNum type="arabicPeriod"/>
              <a:defRPr/>
            </a:pPr>
            <a:r>
              <a:rPr lang="en-US" sz="3200" b="1" dirty="0" err="1">
                <a:ln w="12700">
                  <a:solidFill>
                    <a:schemeClr val="tx2">
                      <a:satMod val="155000"/>
                    </a:schemeClr>
                  </a:solidFill>
                  <a:prstDash val="solid"/>
                </a:ln>
                <a:solidFill>
                  <a:srgbClr val="FFFFFF"/>
                </a:solidFill>
                <a:effectLst>
                  <a:glow rad="101600">
                    <a:srgbClr val="000000">
                      <a:alpha val="97000"/>
                    </a:srgbClr>
                  </a:glow>
                </a:effectLst>
                <a:latin typeface="Arial"/>
                <a:cs typeface="Arial"/>
              </a:rPr>
              <a:t>Еврейчүүд</a:t>
            </a:r>
            <a:r>
              <a:rPr lang="en-US" sz="3200" b="1" dirty="0">
                <a:ln w="12700">
                  <a:solidFill>
                    <a:schemeClr val="tx2">
                      <a:satMod val="155000"/>
                    </a:schemeClr>
                  </a:solidFill>
                  <a:prstDash val="solid"/>
                </a:ln>
                <a:solidFill>
                  <a:srgbClr val="FFFFFF"/>
                </a:solidFill>
                <a:effectLst>
                  <a:glow rad="101600">
                    <a:srgbClr val="000000">
                      <a:alpha val="97000"/>
                    </a:srgbClr>
                  </a:glow>
                </a:effectLst>
                <a:latin typeface="Arial"/>
                <a:cs typeface="Arial"/>
              </a:rPr>
              <a:t> </a:t>
            </a:r>
            <a:r>
              <a:rPr lang="en-US" sz="3200" b="1" dirty="0" err="1">
                <a:ln w="12700">
                  <a:solidFill>
                    <a:schemeClr val="tx2">
                      <a:satMod val="155000"/>
                    </a:schemeClr>
                  </a:solidFill>
                  <a:prstDash val="solid"/>
                </a:ln>
                <a:solidFill>
                  <a:srgbClr val="FFFFFF"/>
                </a:solidFill>
                <a:effectLst>
                  <a:glow rad="101600">
                    <a:srgbClr val="000000">
                      <a:alpha val="97000"/>
                    </a:srgbClr>
                  </a:glow>
                </a:effectLst>
                <a:latin typeface="Arial"/>
                <a:cs typeface="Arial"/>
              </a:rPr>
              <a:t>Самаричуудыг</a:t>
            </a:r>
            <a:r>
              <a:rPr lang="en-US" sz="3200" b="1" dirty="0">
                <a:ln w="12700">
                  <a:solidFill>
                    <a:schemeClr val="tx2">
                      <a:satMod val="155000"/>
                    </a:schemeClr>
                  </a:solidFill>
                  <a:prstDash val="solid"/>
                </a:ln>
                <a:solidFill>
                  <a:srgbClr val="FFFFFF"/>
                </a:solidFill>
                <a:effectLst>
                  <a:glow rad="101600">
                    <a:srgbClr val="000000">
                      <a:alpha val="97000"/>
                    </a:srgbClr>
                  </a:glow>
                </a:effectLst>
                <a:latin typeface="Arial"/>
                <a:cs typeface="Arial"/>
              </a:rPr>
              <a:t> </a:t>
            </a:r>
            <a:r>
              <a:rPr lang="en-US" sz="3200" b="1" dirty="0" err="1">
                <a:ln w="12700">
                  <a:solidFill>
                    <a:schemeClr val="tx2">
                      <a:satMod val="155000"/>
                    </a:schemeClr>
                  </a:solidFill>
                  <a:prstDash val="solid"/>
                </a:ln>
                <a:solidFill>
                  <a:srgbClr val="FFFFFF"/>
                </a:solidFill>
                <a:effectLst>
                  <a:glow rad="101600">
                    <a:srgbClr val="000000">
                      <a:alpha val="97000"/>
                    </a:srgbClr>
                  </a:glow>
                </a:effectLst>
                <a:latin typeface="Arial"/>
                <a:cs typeface="Arial"/>
              </a:rPr>
              <a:t>үзэн</a:t>
            </a:r>
            <a:r>
              <a:rPr lang="en-US" sz="3200" b="1" dirty="0">
                <a:ln w="12700">
                  <a:solidFill>
                    <a:schemeClr val="tx2">
                      <a:satMod val="155000"/>
                    </a:schemeClr>
                  </a:solidFill>
                  <a:prstDash val="solid"/>
                </a:ln>
                <a:solidFill>
                  <a:srgbClr val="FFFFFF"/>
                </a:solidFill>
                <a:effectLst>
                  <a:glow rad="101600">
                    <a:srgbClr val="000000">
                      <a:alpha val="97000"/>
                    </a:srgbClr>
                  </a:glow>
                </a:effectLst>
                <a:latin typeface="Arial"/>
                <a:cs typeface="Arial"/>
              </a:rPr>
              <a:t> </a:t>
            </a:r>
            <a:r>
              <a:rPr lang="en-US" sz="3200" b="1" dirty="0" err="1">
                <a:ln w="12700">
                  <a:solidFill>
                    <a:schemeClr val="tx2">
                      <a:satMod val="155000"/>
                    </a:schemeClr>
                  </a:solidFill>
                  <a:prstDash val="solid"/>
                </a:ln>
                <a:solidFill>
                  <a:srgbClr val="FFFFFF"/>
                </a:solidFill>
                <a:effectLst>
                  <a:glow rad="101600">
                    <a:srgbClr val="000000">
                      <a:alpha val="97000"/>
                    </a:srgbClr>
                  </a:glow>
                </a:effectLst>
                <a:latin typeface="Arial"/>
                <a:cs typeface="Arial"/>
              </a:rPr>
              <a:t>ядсан</a:t>
            </a:r>
            <a:endParaRPr lang="en-US" sz="3200" b="1" dirty="0">
              <a:ln w="12700">
                <a:solidFill>
                  <a:schemeClr val="tx2">
                    <a:satMod val="155000"/>
                  </a:schemeClr>
                </a:solidFill>
                <a:prstDash val="solid"/>
              </a:ln>
              <a:solidFill>
                <a:srgbClr val="FFFFFF"/>
              </a:solidFill>
              <a:effectLst>
                <a:glow rad="101600">
                  <a:srgbClr val="000000">
                    <a:alpha val="97000"/>
                  </a:srgbClr>
                </a:glow>
              </a:effectLst>
              <a:latin typeface="Arial"/>
              <a:cs typeface="Aria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0"/>
                                  </p:iterate>
                                  <p:childTnLst>
                                    <p:set>
                                      <p:cBhvr>
                                        <p:cTn id="6" dur="1" fill="hold">
                                          <p:stCondLst>
                                            <p:cond delay="0"/>
                                          </p:stCondLst>
                                        </p:cTn>
                                        <p:tgtEl>
                                          <p:spTgt spid="193540">
                                            <p:txEl>
                                              <p:pRg st="0" end="0"/>
                                            </p:txEl>
                                          </p:spTgt>
                                        </p:tgtEl>
                                        <p:attrNameLst>
                                          <p:attrName>style.visibility</p:attrName>
                                        </p:attrNameLst>
                                      </p:cBhvr>
                                      <p:to>
                                        <p:strVal val="visible"/>
                                      </p:to>
                                    </p:set>
                                    <p:animEffect transition="in" filter="fade">
                                      <p:cBhvr>
                                        <p:cTn id="7" dur="300"/>
                                        <p:tgtEl>
                                          <p:spTgt spid="19354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0"/>
                                  </p:iterate>
                                  <p:childTnLst>
                                    <p:set>
                                      <p:cBhvr>
                                        <p:cTn id="11" dur="1" fill="hold">
                                          <p:stCondLst>
                                            <p:cond delay="0"/>
                                          </p:stCondLst>
                                        </p:cTn>
                                        <p:tgtEl>
                                          <p:spTgt spid="193540">
                                            <p:txEl>
                                              <p:pRg st="1" end="1"/>
                                            </p:txEl>
                                          </p:spTgt>
                                        </p:tgtEl>
                                        <p:attrNameLst>
                                          <p:attrName>style.visibility</p:attrName>
                                        </p:attrNameLst>
                                      </p:cBhvr>
                                      <p:to>
                                        <p:strVal val="visible"/>
                                      </p:to>
                                    </p:set>
                                    <p:animEffect transition="in" filter="fade">
                                      <p:cBhvr>
                                        <p:cTn id="12" dur="300"/>
                                        <p:tgtEl>
                                          <p:spTgt spid="19354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iterate type="wd">
                                    <p:tmPct val="100000"/>
                                  </p:iterate>
                                  <p:childTnLst>
                                    <p:set>
                                      <p:cBhvr>
                                        <p:cTn id="16" dur="1" fill="hold">
                                          <p:stCondLst>
                                            <p:cond delay="0"/>
                                          </p:stCondLst>
                                        </p:cTn>
                                        <p:tgtEl>
                                          <p:spTgt spid="193540">
                                            <p:txEl>
                                              <p:pRg st="2" end="2"/>
                                            </p:txEl>
                                          </p:spTgt>
                                        </p:tgtEl>
                                        <p:attrNameLst>
                                          <p:attrName>style.visibility</p:attrName>
                                        </p:attrNameLst>
                                      </p:cBhvr>
                                      <p:to>
                                        <p:strVal val="visible"/>
                                      </p:to>
                                    </p:set>
                                    <p:animEffect transition="in" filter="fade">
                                      <p:cBhvr>
                                        <p:cTn id="17" dur="300"/>
                                        <p:tgtEl>
                                          <p:spTgt spid="19354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iterate type="wd">
                                    <p:tmPct val="100000"/>
                                  </p:iterate>
                                  <p:childTnLst>
                                    <p:set>
                                      <p:cBhvr>
                                        <p:cTn id="21" dur="1" fill="hold">
                                          <p:stCondLst>
                                            <p:cond delay="0"/>
                                          </p:stCondLst>
                                        </p:cTn>
                                        <p:tgtEl>
                                          <p:spTgt spid="193540">
                                            <p:txEl>
                                              <p:pRg st="3" end="3"/>
                                            </p:txEl>
                                          </p:spTgt>
                                        </p:tgtEl>
                                        <p:attrNameLst>
                                          <p:attrName>style.visibility</p:attrName>
                                        </p:attrNameLst>
                                      </p:cBhvr>
                                      <p:to>
                                        <p:strVal val="visible"/>
                                      </p:to>
                                    </p:set>
                                    <p:animEffect transition="in" filter="fade">
                                      <p:cBhvr>
                                        <p:cTn id="22" dur="300"/>
                                        <p:tgtEl>
                                          <p:spTgt spid="19354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iterate type="wd">
                                    <p:tmPct val="100000"/>
                                  </p:iterate>
                                  <p:childTnLst>
                                    <p:set>
                                      <p:cBhvr>
                                        <p:cTn id="26" dur="1" fill="hold">
                                          <p:stCondLst>
                                            <p:cond delay="0"/>
                                          </p:stCondLst>
                                        </p:cTn>
                                        <p:tgtEl>
                                          <p:spTgt spid="193540">
                                            <p:txEl>
                                              <p:pRg st="4" end="4"/>
                                            </p:txEl>
                                          </p:spTgt>
                                        </p:tgtEl>
                                        <p:attrNameLst>
                                          <p:attrName>style.visibility</p:attrName>
                                        </p:attrNameLst>
                                      </p:cBhvr>
                                      <p:to>
                                        <p:strVal val="visible"/>
                                      </p:to>
                                    </p:set>
                                    <p:animEffect transition="in" filter="fade">
                                      <p:cBhvr>
                                        <p:cTn id="27" dur="300"/>
                                        <p:tgtEl>
                                          <p:spTgt spid="19354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540"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a:xfrm>
            <a:off x="457200" y="201613"/>
            <a:ext cx="8229600" cy="1139825"/>
          </a:xfrm>
        </p:spPr>
        <p:txBody>
          <a:bodyPr/>
          <a:lstStyle/>
          <a:p>
            <a:pPr eaLnBrk="1" hangingPunct="1">
              <a:defRPr/>
            </a:pPr>
            <a:r>
              <a:rPr lang="en-US" b="1" dirty="0" err="1">
                <a:latin typeface="Arial" charset="0"/>
                <a:ea typeface="ＭＳ Ｐゴシック" charset="0"/>
                <a:cs typeface="ＭＳ Ｐゴシック" charset="0"/>
              </a:rPr>
              <a:t>Самаричууд</a:t>
            </a:r>
            <a:r>
              <a:rPr lang="en-US" b="1" dirty="0">
                <a:latin typeface="Arial" charset="0"/>
                <a:ea typeface="ＭＳ Ｐゴシック" charset="0"/>
                <a:cs typeface="ＭＳ Ｐゴシック" charset="0"/>
              </a:rPr>
              <a:t> </a:t>
            </a:r>
            <a:r>
              <a:rPr lang="en-US" b="1" dirty="0" err="1">
                <a:latin typeface="Arial" charset="0"/>
                <a:ea typeface="ＭＳ Ｐゴシック" charset="0"/>
                <a:cs typeface="ＭＳ Ｐゴシック" charset="0"/>
              </a:rPr>
              <a:t>Иудейзмаас</a:t>
            </a:r>
            <a:r>
              <a:rPr lang="en-US" b="1" dirty="0">
                <a:latin typeface="Arial" charset="0"/>
                <a:ea typeface="ＭＳ Ｐゴシック" charset="0"/>
                <a:cs typeface="ＭＳ Ｐゴシック" charset="0"/>
              </a:rPr>
              <a:t> </a:t>
            </a:r>
            <a:r>
              <a:rPr lang="en-US" b="1" dirty="0" err="1">
                <a:latin typeface="Arial" charset="0"/>
                <a:ea typeface="ＭＳ Ｐゴシック" charset="0"/>
                <a:cs typeface="ＭＳ Ｐゴシック" charset="0"/>
              </a:rPr>
              <a:t>гадуур</a:t>
            </a:r>
            <a:r>
              <a:rPr lang="en-US" b="1" dirty="0">
                <a:latin typeface="Arial" charset="0"/>
                <a:ea typeface="ＭＳ Ｐゴシック" charset="0"/>
                <a:cs typeface="ＭＳ Ｐゴシック" charset="0"/>
              </a:rPr>
              <a:t> </a:t>
            </a:r>
            <a:r>
              <a:rPr lang="en-US" b="1" dirty="0" err="1">
                <a:latin typeface="Arial" charset="0"/>
                <a:ea typeface="ＭＳ Ｐゴシック" charset="0"/>
                <a:cs typeface="ＭＳ Ｐゴシック" charset="0"/>
              </a:rPr>
              <a:t>орхигдон</a:t>
            </a:r>
            <a:r>
              <a:rPr lang="en-US" b="1" dirty="0">
                <a:latin typeface="Arial" charset="0"/>
                <a:ea typeface="ＭＳ Ｐゴシック" charset="0"/>
                <a:cs typeface="ＭＳ Ｐゴシック" charset="0"/>
              </a:rPr>
              <a:t> </a:t>
            </a:r>
            <a:r>
              <a:rPr lang="en-US" b="1" dirty="0" err="1">
                <a:latin typeface="Arial" charset="0"/>
                <a:ea typeface="ＭＳ Ｐゴシック" charset="0"/>
                <a:cs typeface="ＭＳ Ｐゴシック" charset="0"/>
              </a:rPr>
              <a:t>үлдсэн</a:t>
            </a:r>
            <a:endParaRPr lang="en-US" b="1" dirty="0">
              <a:latin typeface="Arial" charset="0"/>
              <a:ea typeface="ＭＳ Ｐゴシック" charset="0"/>
              <a:cs typeface="ＭＳ Ｐゴシック" charset="0"/>
            </a:endParaRPr>
          </a:p>
        </p:txBody>
      </p:sp>
      <p:sp>
        <p:nvSpPr>
          <p:cNvPr id="187395" name="Rectangle 3"/>
          <p:cNvSpPr>
            <a:spLocks noGrp="1" noChangeArrowheads="1"/>
          </p:cNvSpPr>
          <p:nvPr>
            <p:ph type="body" idx="1"/>
          </p:nvPr>
        </p:nvSpPr>
        <p:spPr>
          <a:xfrm>
            <a:off x="17463" y="6172200"/>
            <a:ext cx="9163050" cy="685800"/>
          </a:xfrm>
        </p:spPr>
        <p:txBody>
          <a:bodyPr/>
          <a:lstStyle/>
          <a:p>
            <a:pPr eaLnBrk="1" hangingPunct="1">
              <a:defRPr/>
            </a:pPr>
            <a:r>
              <a:rPr lang="en-US" sz="2400" dirty="0" err="1">
                <a:latin typeface="+mj-lt"/>
                <a:ea typeface="ＭＳ Ｐゴシック" charset="0"/>
                <a:cs typeface="Times New Roman" charset="0"/>
              </a:rPr>
              <a:t>Өнөө</a:t>
            </a:r>
            <a:r>
              <a:rPr lang="en-US" sz="2400" dirty="0">
                <a:latin typeface="+mj-lt"/>
                <a:ea typeface="ＭＳ Ｐゴシック" charset="0"/>
                <a:cs typeface="Times New Roman" charset="0"/>
              </a:rPr>
              <a:t> </a:t>
            </a:r>
            <a:r>
              <a:rPr lang="en-US" sz="2400" dirty="0" err="1">
                <a:latin typeface="+mj-lt"/>
                <a:ea typeface="ＭＳ Ｐゴシック" charset="0"/>
                <a:cs typeface="Times New Roman" charset="0"/>
              </a:rPr>
              <a:t>цагт</a:t>
            </a:r>
            <a:r>
              <a:rPr lang="en-US" sz="2400" dirty="0">
                <a:latin typeface="+mj-lt"/>
                <a:ea typeface="ＭＳ Ｐゴシック" charset="0"/>
                <a:cs typeface="Times New Roman" charset="0"/>
              </a:rPr>
              <a:t> </a:t>
            </a:r>
            <a:r>
              <a:rPr lang="en-US" sz="2400" dirty="0" err="1">
                <a:latin typeface="+mj-lt"/>
                <a:ea typeface="ＭＳ Ｐゴシック" charset="0"/>
                <a:cs typeface="Times New Roman" charset="0"/>
              </a:rPr>
              <a:t>Израйльд</a:t>
            </a:r>
            <a:r>
              <a:rPr lang="en-US" sz="2400" dirty="0">
                <a:latin typeface="+mj-lt"/>
                <a:ea typeface="ＭＳ Ｐゴシック" charset="0"/>
                <a:cs typeface="Times New Roman" charset="0"/>
              </a:rPr>
              <a:t> 400 </a:t>
            </a:r>
            <a:r>
              <a:rPr lang="en-US" sz="2400" dirty="0" err="1">
                <a:latin typeface="+mj-lt"/>
                <a:ea typeface="ＭＳ Ｐゴシック" charset="0"/>
                <a:cs typeface="Times New Roman" charset="0"/>
              </a:rPr>
              <a:t>гаруй</a:t>
            </a:r>
            <a:r>
              <a:rPr lang="en-US" sz="2400" dirty="0">
                <a:latin typeface="+mj-lt"/>
                <a:ea typeface="ＭＳ Ｐゴシック" charset="0"/>
                <a:cs typeface="Times New Roman" charset="0"/>
              </a:rPr>
              <a:t> </a:t>
            </a:r>
            <a:r>
              <a:rPr lang="en-US" sz="2400" dirty="0" err="1">
                <a:latin typeface="+mj-lt"/>
                <a:ea typeface="ＭＳ Ｐゴシック" charset="0"/>
                <a:cs typeface="Times New Roman" charset="0"/>
              </a:rPr>
              <a:t>Самаричууд</a:t>
            </a:r>
            <a:r>
              <a:rPr lang="en-US" sz="2400" dirty="0">
                <a:latin typeface="+mj-lt"/>
                <a:ea typeface="ＭＳ Ｐゴシック" charset="0"/>
                <a:cs typeface="Times New Roman" charset="0"/>
              </a:rPr>
              <a:t> </a:t>
            </a:r>
            <a:r>
              <a:rPr lang="en-US" sz="2400" dirty="0" err="1">
                <a:latin typeface="+mj-lt"/>
                <a:ea typeface="ＭＳ Ｐゴシック" charset="0"/>
                <a:cs typeface="Times New Roman" charset="0"/>
              </a:rPr>
              <a:t>амьдарч</a:t>
            </a:r>
            <a:r>
              <a:rPr lang="en-US" sz="2400" dirty="0">
                <a:latin typeface="+mj-lt"/>
                <a:ea typeface="ＭＳ Ｐゴシック" charset="0"/>
                <a:cs typeface="Times New Roman" charset="0"/>
              </a:rPr>
              <a:t> </a:t>
            </a:r>
            <a:r>
              <a:rPr lang="en-US" sz="2400" dirty="0" err="1">
                <a:latin typeface="+mj-lt"/>
                <a:ea typeface="ＭＳ Ｐゴシック" charset="0"/>
                <a:cs typeface="Times New Roman" charset="0"/>
              </a:rPr>
              <a:t>байна</a:t>
            </a:r>
            <a:r>
              <a:rPr lang="en-US" sz="2400" dirty="0">
                <a:latin typeface="+mj-lt"/>
                <a:ea typeface="ＭＳ Ｐゴシック" charset="0"/>
                <a:cs typeface="Times New Roman" charset="0"/>
              </a:rPr>
              <a:t>. </a:t>
            </a:r>
          </a:p>
        </p:txBody>
      </p:sp>
      <p:pic>
        <p:nvPicPr>
          <p:cNvPr id="114691" name="Picture 4" descr="samarita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5363" y="1484313"/>
            <a:ext cx="4592637" cy="468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2" name="Text Box 5"/>
          <p:cNvSpPr txBox="1">
            <a:spLocks noChangeArrowheads="1"/>
          </p:cNvSpPr>
          <p:nvPr/>
        </p:nvSpPr>
        <p:spPr bwMode="auto">
          <a:xfrm>
            <a:off x="8340725" y="0"/>
            <a:ext cx="7254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latin typeface="Verdana" charset="0"/>
              </a:rPr>
              <a:t>115</a:t>
            </a: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a:xfrm>
            <a:off x="457200" y="152400"/>
            <a:ext cx="8229600" cy="731838"/>
          </a:xfrm>
        </p:spPr>
        <p:txBody>
          <a:bodyPr/>
          <a:lstStyle/>
          <a:p>
            <a:pPr eaLnBrk="1" hangingPunct="1">
              <a:defRPr/>
            </a:pPr>
            <a:r>
              <a:rPr lang="en-US" sz="4000">
                <a:ea typeface="ＭＳ Ｐゴシック" charset="0"/>
                <a:cs typeface="Times New Roman" charset="0"/>
              </a:rPr>
              <a:t>Еврейчүүд Самаричуудыг үзэн ядах бoлсoн шалтгаанууд</a:t>
            </a:r>
          </a:p>
        </p:txBody>
      </p:sp>
      <p:sp>
        <p:nvSpPr>
          <p:cNvPr id="189443" name="Rectangle 3"/>
          <p:cNvSpPr>
            <a:spLocks noGrp="1" noChangeArrowheads="1"/>
          </p:cNvSpPr>
          <p:nvPr>
            <p:ph type="body" idx="1"/>
          </p:nvPr>
        </p:nvSpPr>
        <p:spPr>
          <a:xfrm>
            <a:off x="4481513" y="1412875"/>
            <a:ext cx="4648200" cy="5257800"/>
          </a:xfrm>
        </p:spPr>
        <p:txBody>
          <a:bodyPr/>
          <a:lstStyle/>
          <a:p>
            <a:pPr marL="377825" indent="-377825" eaLnBrk="1" hangingPunct="1">
              <a:lnSpc>
                <a:spcPct val="90000"/>
              </a:lnSpc>
              <a:buFontTx/>
              <a:buNone/>
              <a:defRPr/>
            </a:pPr>
            <a:r>
              <a:rPr lang="en-US" sz="2400" b="1" u="sng" dirty="0" err="1" smtClean="0">
                <a:latin typeface="+mj-lt"/>
                <a:ea typeface="ＭＳ Ｐゴシック" charset="0"/>
                <a:cs typeface="Times New Roman" charset="0"/>
              </a:rPr>
              <a:t>Хаадын</a:t>
            </a:r>
            <a:r>
              <a:rPr lang="en-US" sz="2400" b="1" u="sng" dirty="0" smtClean="0">
                <a:latin typeface="+mj-lt"/>
                <a:ea typeface="ＭＳ Ｐゴシック" charset="0"/>
                <a:cs typeface="Times New Roman" charset="0"/>
              </a:rPr>
              <a:t> </a:t>
            </a:r>
            <a:r>
              <a:rPr lang="en-US" sz="2400" b="1" u="sng" dirty="0" err="1" smtClean="0">
                <a:latin typeface="+mj-lt"/>
                <a:ea typeface="ＭＳ Ｐゴシック" charset="0"/>
                <a:cs typeface="Times New Roman" charset="0"/>
              </a:rPr>
              <a:t>дэд</a:t>
            </a:r>
            <a:r>
              <a:rPr lang="en-US" sz="2400" b="1" u="sng" dirty="0" smtClean="0">
                <a:latin typeface="+mj-lt"/>
                <a:ea typeface="ＭＳ Ｐゴシック" charset="0"/>
                <a:cs typeface="Times New Roman" charset="0"/>
              </a:rPr>
              <a:t> 17</a:t>
            </a:r>
            <a:r>
              <a:rPr lang="en-US" sz="2400" b="1" u="sng" dirty="0">
                <a:latin typeface="+mj-lt"/>
                <a:ea typeface="ＭＳ Ｐゴシック" charset="0"/>
                <a:cs typeface="Times New Roman" charset="0"/>
              </a:rPr>
              <a:t>:24-</a:t>
            </a:r>
            <a:r>
              <a:rPr lang="en-US" sz="2400" b="1" u="sng" dirty="0" smtClean="0">
                <a:latin typeface="+mj-lt"/>
                <a:ea typeface="ＭＳ Ｐゴシック" charset="0"/>
                <a:cs typeface="Times New Roman" charset="0"/>
              </a:rPr>
              <a:t>33 </a:t>
            </a:r>
            <a:r>
              <a:rPr lang="en-US" sz="2400" b="1" u="sng" dirty="0" err="1" smtClean="0">
                <a:latin typeface="+mj-lt"/>
                <a:ea typeface="ＭＳ Ｐゴシック" charset="0"/>
                <a:cs typeface="Times New Roman" charset="0"/>
              </a:rPr>
              <a:t>үз</a:t>
            </a:r>
            <a:endParaRPr lang="en-US" sz="2400" b="1" u="sng" dirty="0" smtClean="0">
              <a:latin typeface="+mj-lt"/>
              <a:ea typeface="ＭＳ Ｐゴシック" charset="0"/>
              <a:cs typeface="Times New Roman" charset="0"/>
            </a:endParaRPr>
          </a:p>
          <a:p>
            <a:pPr marL="377825" indent="-377825" eaLnBrk="1" hangingPunct="1">
              <a:lnSpc>
                <a:spcPct val="90000"/>
              </a:lnSpc>
              <a:buFontTx/>
              <a:buNone/>
              <a:defRPr/>
            </a:pPr>
            <a:r>
              <a:rPr lang="en-US" sz="2400" b="1" dirty="0" smtClean="0">
                <a:latin typeface="+mj-lt"/>
                <a:ea typeface="ＭＳ Ｐゴシック" charset="0"/>
                <a:cs typeface="Times New Roman" charset="0"/>
              </a:rPr>
              <a:t>•	</a:t>
            </a:r>
            <a:r>
              <a:rPr lang="en-US" sz="2400" b="1" dirty="0" err="1" smtClean="0">
                <a:latin typeface="+mj-lt"/>
                <a:ea typeface="ＭＳ Ｐゴシック" charset="0"/>
                <a:cs typeface="Times New Roman" charset="0"/>
              </a:rPr>
              <a:t>Хoлилoдсoн</a:t>
            </a:r>
            <a:r>
              <a:rPr lang="en-US" sz="2400" b="1" dirty="0" smtClean="0">
                <a:latin typeface="+mj-lt"/>
                <a:ea typeface="ＭＳ Ｐゴシック" charset="0"/>
                <a:cs typeface="Times New Roman" charset="0"/>
              </a:rPr>
              <a:t> </a:t>
            </a:r>
            <a:r>
              <a:rPr lang="en-US" sz="2400" b="1" dirty="0" err="1" smtClean="0">
                <a:latin typeface="+mj-lt"/>
                <a:ea typeface="ＭＳ Ｐゴシック" charset="0"/>
                <a:cs typeface="Times New Roman" charset="0"/>
              </a:rPr>
              <a:t>өвөг</a:t>
            </a:r>
            <a:r>
              <a:rPr lang="en-US" sz="2400" b="1" dirty="0" smtClean="0">
                <a:latin typeface="+mj-lt"/>
                <a:ea typeface="ＭＳ Ｐゴシック" charset="0"/>
                <a:cs typeface="Times New Roman" charset="0"/>
              </a:rPr>
              <a:t> </a:t>
            </a:r>
            <a:r>
              <a:rPr lang="en-US" sz="2400" b="1" dirty="0" err="1" smtClean="0">
                <a:latin typeface="+mj-lt"/>
                <a:ea typeface="ＭＳ Ｐゴシック" charset="0"/>
                <a:cs typeface="Times New Roman" charset="0"/>
              </a:rPr>
              <a:t>дээдэс</a:t>
            </a:r>
            <a:endParaRPr lang="en-US" sz="2400" b="1" dirty="0" smtClean="0">
              <a:latin typeface="+mj-lt"/>
              <a:ea typeface="ＭＳ Ｐゴシック" charset="0"/>
              <a:cs typeface="Times New Roman" charset="0"/>
            </a:endParaRPr>
          </a:p>
          <a:p>
            <a:pPr marL="377825" indent="-377825" eaLnBrk="1" hangingPunct="1">
              <a:lnSpc>
                <a:spcPct val="90000"/>
              </a:lnSpc>
              <a:buFontTx/>
              <a:buNone/>
              <a:defRPr/>
            </a:pPr>
            <a:r>
              <a:rPr lang="en-US" sz="2400" b="1" dirty="0" smtClean="0">
                <a:latin typeface="+mj-lt"/>
                <a:ea typeface="ＭＳ Ｐゴシック" charset="0"/>
                <a:cs typeface="Times New Roman" charset="0"/>
              </a:rPr>
              <a:t>•</a:t>
            </a:r>
            <a:r>
              <a:rPr lang="en-US" sz="2400" b="1" dirty="0">
                <a:latin typeface="+mj-lt"/>
                <a:ea typeface="ＭＳ Ｐゴシック" charset="0"/>
                <a:cs typeface="Times New Roman" charset="0"/>
              </a:rPr>
              <a:t>	</a:t>
            </a:r>
            <a:r>
              <a:rPr lang="en-US" sz="2400" b="1" dirty="0" err="1" smtClean="0">
                <a:latin typeface="+mj-lt"/>
                <a:ea typeface="ＭＳ Ｐゴシック" charset="0"/>
                <a:cs typeface="Times New Roman" charset="0"/>
              </a:rPr>
              <a:t>Шүтээн</a:t>
            </a:r>
            <a:r>
              <a:rPr lang="en-US" sz="2400" b="1" dirty="0" smtClean="0">
                <a:latin typeface="+mj-lt"/>
                <a:ea typeface="ＭＳ Ｐゴシック" charset="0"/>
                <a:cs typeface="Times New Roman" charset="0"/>
              </a:rPr>
              <a:t> </a:t>
            </a:r>
            <a:r>
              <a:rPr lang="en-US" sz="2400" b="1" dirty="0" err="1" smtClean="0">
                <a:latin typeface="+mj-lt"/>
                <a:ea typeface="ＭＳ Ｐゴシック" charset="0"/>
                <a:cs typeface="Times New Roman" charset="0"/>
              </a:rPr>
              <a:t>шүтэх</a:t>
            </a:r>
            <a:endParaRPr lang="en-US" sz="2400" b="1" dirty="0">
              <a:latin typeface="+mj-lt"/>
              <a:ea typeface="ＭＳ Ｐゴシック" charset="0"/>
              <a:cs typeface="Times New Roman" charset="0"/>
            </a:endParaRPr>
          </a:p>
          <a:p>
            <a:pPr marL="377825" indent="-377825" eaLnBrk="1" hangingPunct="1">
              <a:lnSpc>
                <a:spcPct val="90000"/>
              </a:lnSpc>
              <a:buFontTx/>
              <a:buNone/>
              <a:defRPr/>
            </a:pPr>
            <a:r>
              <a:rPr lang="en-US" sz="2400" b="1" dirty="0">
                <a:latin typeface="+mj-lt"/>
                <a:ea typeface="ＭＳ Ｐゴシック" charset="0"/>
                <a:cs typeface="Times New Roman" charset="0"/>
              </a:rPr>
              <a:t>•	</a:t>
            </a:r>
            <a:r>
              <a:rPr lang="en-US" sz="2400" b="1" dirty="0" err="1" smtClean="0">
                <a:latin typeface="+mj-lt"/>
                <a:ea typeface="ＭＳ Ｐゴシック" charset="0"/>
                <a:cs typeface="Times New Roman" charset="0"/>
              </a:rPr>
              <a:t>Езрагийн</a:t>
            </a:r>
            <a:r>
              <a:rPr lang="en-US" sz="2400" b="1" dirty="0" smtClean="0">
                <a:latin typeface="+mj-lt"/>
                <a:ea typeface="ＭＳ Ｐゴシック" charset="0"/>
                <a:cs typeface="Times New Roman" charset="0"/>
              </a:rPr>
              <a:t> </a:t>
            </a:r>
            <a:r>
              <a:rPr lang="en-US" sz="2400" b="1" dirty="0" err="1" smtClean="0">
                <a:latin typeface="+mj-lt"/>
                <a:ea typeface="ＭＳ Ｐゴシック" charset="0"/>
                <a:cs typeface="Times New Roman" charset="0"/>
              </a:rPr>
              <a:t>шинэтгэлийг</a:t>
            </a:r>
            <a:r>
              <a:rPr lang="en-US" sz="2400" b="1" dirty="0" smtClean="0">
                <a:latin typeface="+mj-lt"/>
                <a:ea typeface="ＭＳ Ｐゴシック" charset="0"/>
                <a:cs typeface="Times New Roman" charset="0"/>
              </a:rPr>
              <a:t> </a:t>
            </a:r>
            <a:r>
              <a:rPr lang="en-US" sz="2400" b="1" dirty="0" err="1" smtClean="0">
                <a:latin typeface="+mj-lt"/>
                <a:ea typeface="ＭＳ Ｐゴシック" charset="0"/>
                <a:cs typeface="Times New Roman" charset="0"/>
              </a:rPr>
              <a:t>эсэргүүцсан</a:t>
            </a:r>
            <a:endParaRPr lang="en-US" sz="2400" b="1" dirty="0">
              <a:latin typeface="+mj-lt"/>
              <a:ea typeface="ＭＳ Ｐゴシック" charset="0"/>
              <a:cs typeface="Times New Roman" charset="0"/>
            </a:endParaRPr>
          </a:p>
          <a:p>
            <a:pPr marL="377825" indent="-377825" eaLnBrk="1" hangingPunct="1">
              <a:lnSpc>
                <a:spcPct val="90000"/>
              </a:lnSpc>
              <a:buFontTx/>
              <a:buNone/>
              <a:defRPr/>
            </a:pPr>
            <a:r>
              <a:rPr lang="en-US" sz="2400" b="1" dirty="0">
                <a:latin typeface="+mj-lt"/>
                <a:ea typeface="ＭＳ Ｐゴシック" charset="0"/>
                <a:cs typeface="Times New Roman" charset="0"/>
              </a:rPr>
              <a:t>•	</a:t>
            </a:r>
            <a:r>
              <a:rPr lang="en-US" sz="2400" b="1" dirty="0" err="1">
                <a:latin typeface="+mj-lt"/>
                <a:ea typeface="ＭＳ Ｐゴシック" charset="0"/>
                <a:cs typeface="Times New Roman" charset="0"/>
              </a:rPr>
              <a:t>Синкритизм</a:t>
            </a:r>
            <a:endParaRPr lang="en-US" sz="2400" b="1" dirty="0">
              <a:latin typeface="+mj-lt"/>
              <a:ea typeface="ＭＳ Ｐゴシック" charset="0"/>
              <a:cs typeface="Times New Roman" charset="0"/>
            </a:endParaRPr>
          </a:p>
          <a:p>
            <a:pPr marL="377825" indent="-377825" eaLnBrk="1" hangingPunct="1">
              <a:lnSpc>
                <a:spcPct val="90000"/>
              </a:lnSpc>
              <a:buFontTx/>
              <a:buNone/>
              <a:defRPr/>
            </a:pPr>
            <a:r>
              <a:rPr lang="en-US" sz="2400" b="1" dirty="0">
                <a:latin typeface="+mj-lt"/>
                <a:ea typeface="ＭＳ Ｐゴシック" charset="0"/>
                <a:cs typeface="Times New Roman" charset="0"/>
              </a:rPr>
              <a:t>•	</a:t>
            </a:r>
            <a:r>
              <a:rPr lang="en-US" sz="2400" b="1" dirty="0" err="1" smtClean="0">
                <a:latin typeface="+mj-lt"/>
                <a:ea typeface="ＭＳ Ｐゴシック" charset="0"/>
                <a:cs typeface="Times New Roman" charset="0"/>
              </a:rPr>
              <a:t>Геризим</a:t>
            </a:r>
            <a:r>
              <a:rPr lang="en-US" sz="2400" b="1" dirty="0" smtClean="0">
                <a:latin typeface="+mj-lt"/>
                <a:ea typeface="ＭＳ Ｐゴシック" charset="0"/>
                <a:cs typeface="Times New Roman" charset="0"/>
              </a:rPr>
              <a:t> </a:t>
            </a:r>
            <a:r>
              <a:rPr lang="en-US" sz="2400" b="1" dirty="0" err="1" smtClean="0">
                <a:latin typeface="+mj-lt"/>
                <a:ea typeface="ＭＳ Ｐゴシック" charset="0"/>
                <a:cs typeface="Times New Roman" charset="0"/>
              </a:rPr>
              <a:t>уулан</a:t>
            </a:r>
            <a:r>
              <a:rPr lang="en-US" sz="2400" b="1" dirty="0" smtClean="0">
                <a:latin typeface="+mj-lt"/>
                <a:ea typeface="ＭＳ Ｐゴシック" charset="0"/>
                <a:cs typeface="Times New Roman" charset="0"/>
              </a:rPr>
              <a:t> </a:t>
            </a:r>
            <a:r>
              <a:rPr lang="en-US" sz="2400" b="1" dirty="0" err="1" smtClean="0">
                <a:latin typeface="+mj-lt"/>
                <a:ea typeface="ＭＳ Ｐゴシック" charset="0"/>
                <a:cs typeface="Times New Roman" charset="0"/>
              </a:rPr>
              <a:t>дах</a:t>
            </a:r>
            <a:r>
              <a:rPr lang="en-US" sz="2400" b="1" dirty="0" smtClean="0">
                <a:latin typeface="+mj-lt"/>
                <a:ea typeface="ＭＳ Ｐゴシック" charset="0"/>
                <a:cs typeface="Times New Roman" charset="0"/>
              </a:rPr>
              <a:t> </a:t>
            </a:r>
            <a:r>
              <a:rPr lang="en-US" sz="2400" b="1" dirty="0" err="1" smtClean="0">
                <a:latin typeface="+mj-lt"/>
                <a:ea typeface="ＭＳ Ｐゴシック" charset="0"/>
                <a:cs typeface="Times New Roman" charset="0"/>
              </a:rPr>
              <a:t>дуган</a:t>
            </a:r>
            <a:endParaRPr lang="en-US" sz="2400" b="1" dirty="0">
              <a:latin typeface="+mj-lt"/>
              <a:ea typeface="ＭＳ Ｐゴシック" charset="0"/>
              <a:cs typeface="Times New Roman" charset="0"/>
            </a:endParaRPr>
          </a:p>
          <a:p>
            <a:pPr marL="377825" indent="-377825" eaLnBrk="1" hangingPunct="1">
              <a:lnSpc>
                <a:spcPct val="90000"/>
              </a:lnSpc>
              <a:buFontTx/>
              <a:buNone/>
              <a:defRPr/>
            </a:pPr>
            <a:r>
              <a:rPr lang="en-US" sz="2400" b="1" dirty="0">
                <a:latin typeface="+mj-lt"/>
                <a:ea typeface="ＭＳ Ｐゴシック" charset="0"/>
                <a:cs typeface="Times New Roman" charset="0"/>
              </a:rPr>
              <a:t>•	</a:t>
            </a:r>
            <a:r>
              <a:rPr lang="en-US" sz="2400" b="1" dirty="0" err="1" smtClean="0">
                <a:latin typeface="+mj-lt"/>
                <a:ea typeface="ＭＳ Ｐゴシック" charset="0"/>
                <a:cs typeface="Times New Roman" charset="0"/>
              </a:rPr>
              <a:t>Хүний</a:t>
            </a:r>
            <a:r>
              <a:rPr lang="en-US" sz="2400" b="1" dirty="0" smtClean="0">
                <a:latin typeface="+mj-lt"/>
                <a:ea typeface="ＭＳ Ｐゴシック" charset="0"/>
                <a:cs typeface="Times New Roman" charset="0"/>
              </a:rPr>
              <a:t> </a:t>
            </a:r>
            <a:r>
              <a:rPr lang="en-US" sz="2400" b="1" dirty="0" err="1" smtClean="0">
                <a:latin typeface="+mj-lt"/>
                <a:ea typeface="ＭＳ Ｐゴシック" charset="0"/>
                <a:cs typeface="Times New Roman" charset="0"/>
              </a:rPr>
              <a:t>ястай</a:t>
            </a:r>
            <a:r>
              <a:rPr lang="en-US" sz="2400" b="1" dirty="0" smtClean="0">
                <a:latin typeface="+mj-lt"/>
                <a:ea typeface="ＭＳ Ｐゴシック" charset="0"/>
                <a:cs typeface="Times New Roman" charset="0"/>
              </a:rPr>
              <a:t> </a:t>
            </a:r>
            <a:r>
              <a:rPr lang="en-US" sz="2400" b="1" dirty="0" err="1" smtClean="0">
                <a:latin typeface="+mj-lt"/>
                <a:ea typeface="ＭＳ Ｐゴシック" charset="0"/>
                <a:cs typeface="Times New Roman" charset="0"/>
              </a:rPr>
              <a:t>хамт</a:t>
            </a:r>
            <a:r>
              <a:rPr lang="en-US" sz="2400" b="1" dirty="0">
                <a:latin typeface="+mj-lt"/>
                <a:ea typeface="ＭＳ Ｐゴシック" charset="0"/>
                <a:cs typeface="Times New Roman" charset="0"/>
              </a:rPr>
              <a:t> </a:t>
            </a:r>
            <a:r>
              <a:rPr lang="en-US" sz="2400" b="1" dirty="0" err="1" smtClean="0">
                <a:latin typeface="+mj-lt"/>
                <a:ea typeface="ＭＳ Ｐゴシック" charset="0"/>
                <a:cs typeface="Times New Roman" charset="0"/>
              </a:rPr>
              <a:t>газартай</a:t>
            </a:r>
            <a:r>
              <a:rPr lang="en-US" sz="2400" b="1" dirty="0" smtClean="0">
                <a:latin typeface="+mj-lt"/>
                <a:ea typeface="ＭＳ Ｐゴシック" charset="0"/>
                <a:cs typeface="Times New Roman" charset="0"/>
              </a:rPr>
              <a:t> </a:t>
            </a:r>
            <a:r>
              <a:rPr lang="en-US" sz="2400" b="1" dirty="0" err="1" smtClean="0">
                <a:latin typeface="+mj-lt"/>
                <a:ea typeface="ＭＳ Ｐゴシック" charset="0"/>
                <a:cs typeface="Times New Roman" charset="0"/>
              </a:rPr>
              <a:t>тэгшилсэн</a:t>
            </a:r>
            <a:r>
              <a:rPr lang="en-US" sz="2400" b="1" dirty="0" smtClean="0">
                <a:latin typeface="+mj-lt"/>
                <a:ea typeface="ＭＳ Ｐゴシック" charset="0"/>
                <a:cs typeface="Times New Roman" charset="0"/>
              </a:rPr>
              <a:t> </a:t>
            </a:r>
            <a:r>
              <a:rPr lang="en-US" sz="2400" b="1" dirty="0" err="1" smtClean="0">
                <a:latin typeface="+mj-lt"/>
                <a:ea typeface="ＭＳ Ｐゴシック" charset="0"/>
                <a:cs typeface="Times New Roman" charset="0"/>
              </a:rPr>
              <a:t>Иерусалимын</a:t>
            </a:r>
            <a:r>
              <a:rPr lang="en-US" sz="2400" b="1" dirty="0" smtClean="0">
                <a:latin typeface="+mj-lt"/>
                <a:ea typeface="ＭＳ Ｐゴシック" charset="0"/>
                <a:cs typeface="Times New Roman" charset="0"/>
              </a:rPr>
              <a:t> </a:t>
            </a:r>
            <a:r>
              <a:rPr lang="en-US" sz="2400" b="1" dirty="0" err="1" smtClean="0">
                <a:latin typeface="+mj-lt"/>
                <a:ea typeface="ＭＳ Ｐゴシック" charset="0"/>
                <a:cs typeface="Times New Roman" charset="0"/>
              </a:rPr>
              <a:t>дуган</a:t>
            </a:r>
            <a:endParaRPr lang="en-US" sz="2400" b="1" dirty="0">
              <a:latin typeface="+mj-lt"/>
              <a:ea typeface="ＭＳ Ｐゴシック" charset="0"/>
              <a:cs typeface="Times New Roman" charset="0"/>
            </a:endParaRPr>
          </a:p>
          <a:p>
            <a:pPr marL="377825" indent="-377825" eaLnBrk="1" hangingPunct="1">
              <a:lnSpc>
                <a:spcPct val="90000"/>
              </a:lnSpc>
              <a:buFontTx/>
              <a:buNone/>
              <a:defRPr/>
            </a:pPr>
            <a:r>
              <a:rPr lang="en-US" sz="2400" b="1" dirty="0">
                <a:latin typeface="+mj-lt"/>
                <a:ea typeface="ＭＳ Ｐゴシック" charset="0"/>
                <a:cs typeface="Times New Roman" charset="0"/>
              </a:rPr>
              <a:t>•	</a:t>
            </a:r>
            <a:r>
              <a:rPr lang="en-US" sz="2400" b="1" dirty="0" err="1" smtClean="0">
                <a:latin typeface="+mj-lt"/>
                <a:ea typeface="ＭＳ Ｐゴシック" charset="0"/>
                <a:cs typeface="Times New Roman" charset="0"/>
              </a:rPr>
              <a:t>Халдлагад</a:t>
            </a:r>
            <a:r>
              <a:rPr lang="en-US" sz="2400" b="1" dirty="0" smtClean="0">
                <a:latin typeface="+mj-lt"/>
                <a:ea typeface="ＭＳ Ｐゴシック" charset="0"/>
                <a:cs typeface="Times New Roman" charset="0"/>
              </a:rPr>
              <a:t> </a:t>
            </a:r>
            <a:r>
              <a:rPr lang="en-US" sz="2400" b="1" dirty="0" err="1" smtClean="0">
                <a:latin typeface="+mj-lt"/>
                <a:ea typeface="ＭＳ Ｐゴシック" charset="0"/>
                <a:cs typeface="Times New Roman" charset="0"/>
              </a:rPr>
              <a:t>өртсөн</a:t>
            </a:r>
            <a:r>
              <a:rPr lang="en-US" sz="2400" b="1" dirty="0" smtClean="0">
                <a:latin typeface="+mj-lt"/>
                <a:ea typeface="ＭＳ Ｐゴシック" charset="0"/>
                <a:cs typeface="Times New Roman" charset="0"/>
              </a:rPr>
              <a:t> </a:t>
            </a:r>
            <a:r>
              <a:rPr lang="en-US" sz="2400" b="1" dirty="0" err="1" smtClean="0">
                <a:latin typeface="+mj-lt"/>
                <a:ea typeface="ＭＳ Ｐゴシック" charset="0"/>
                <a:cs typeface="Times New Roman" charset="0"/>
              </a:rPr>
              <a:t>Еврей</a:t>
            </a:r>
            <a:r>
              <a:rPr lang="en-US" sz="2400" b="1" dirty="0" smtClean="0">
                <a:latin typeface="+mj-lt"/>
                <a:ea typeface="ＭＳ Ｐゴシック" charset="0"/>
                <a:cs typeface="Times New Roman" charset="0"/>
              </a:rPr>
              <a:t> </a:t>
            </a:r>
            <a:r>
              <a:rPr lang="en-US" sz="2400" b="1" dirty="0" err="1" smtClean="0">
                <a:latin typeface="+mj-lt"/>
                <a:ea typeface="ＭＳ Ｐゴシック" charset="0"/>
                <a:cs typeface="Times New Roman" charset="0"/>
              </a:rPr>
              <a:t>аялагч</a:t>
            </a:r>
            <a:endParaRPr lang="en-US" sz="2400" b="1" dirty="0">
              <a:latin typeface="+mj-lt"/>
              <a:ea typeface="ＭＳ Ｐゴシック" charset="0"/>
              <a:cs typeface="Times New Roman" charset="0"/>
            </a:endParaRPr>
          </a:p>
        </p:txBody>
      </p:sp>
      <p:pic>
        <p:nvPicPr>
          <p:cNvPr id="116739" name="Picture 4" descr="23JC-Palestine"/>
          <p:cNvPicPr>
            <a:picLocks noChangeAspect="1" noChangeArrowheads="1"/>
          </p:cNvPicPr>
          <p:nvPr/>
        </p:nvPicPr>
        <p:blipFill>
          <a:blip r:embed="rId3">
            <a:extLst>
              <a:ext uri="{28A0092B-C50C-407E-A947-70E740481C1C}">
                <a14:useLocalDpi xmlns:a14="http://schemas.microsoft.com/office/drawing/2010/main" val="0"/>
              </a:ext>
            </a:extLst>
          </a:blip>
          <a:srcRect l="43677" t="43352" b="4358"/>
          <a:stretch>
            <a:fillRect/>
          </a:stretch>
        </p:blipFill>
        <p:spPr bwMode="auto">
          <a:xfrm>
            <a:off x="0" y="1676400"/>
            <a:ext cx="4459288"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5"/>
          <p:cNvGrpSpPr>
            <a:grpSpLocks/>
          </p:cNvGrpSpPr>
          <p:nvPr/>
        </p:nvGrpSpPr>
        <p:grpSpPr bwMode="auto">
          <a:xfrm>
            <a:off x="1295400" y="3352800"/>
            <a:ext cx="1811338" cy="900113"/>
            <a:chOff x="816" y="1776"/>
            <a:chExt cx="1141" cy="567"/>
          </a:xfrm>
        </p:grpSpPr>
        <p:sp>
          <p:nvSpPr>
            <p:cNvPr id="116755" name="Text Box 6"/>
            <p:cNvSpPr txBox="1">
              <a:spLocks noChangeArrowheads="1"/>
            </p:cNvSpPr>
            <p:nvPr/>
          </p:nvSpPr>
          <p:spPr bwMode="auto">
            <a:xfrm>
              <a:off x="1056" y="1910"/>
              <a:ext cx="901"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solidFill>
                    <a:schemeClr val="bg2"/>
                  </a:solidFill>
                  <a:latin typeface="Verdana" charset="0"/>
                </a:rPr>
                <a:t>Геризим</a:t>
              </a:r>
            </a:p>
          </p:txBody>
        </p:sp>
        <p:pic>
          <p:nvPicPr>
            <p:cNvPr id="116756" name="Picture 7" descr="j028216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 y="1776"/>
              <a:ext cx="321" cy="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8"/>
          <p:cNvGrpSpPr>
            <a:grpSpLocks/>
          </p:cNvGrpSpPr>
          <p:nvPr/>
        </p:nvGrpSpPr>
        <p:grpSpPr bwMode="auto">
          <a:xfrm>
            <a:off x="990600" y="5715000"/>
            <a:ext cx="3443288" cy="900113"/>
            <a:chOff x="624" y="3264"/>
            <a:chExt cx="2169" cy="567"/>
          </a:xfrm>
        </p:grpSpPr>
        <p:sp>
          <p:nvSpPr>
            <p:cNvPr id="116753" name="Text Box 9"/>
            <p:cNvSpPr txBox="1">
              <a:spLocks noChangeArrowheads="1"/>
            </p:cNvSpPr>
            <p:nvPr/>
          </p:nvSpPr>
          <p:spPr bwMode="auto">
            <a:xfrm>
              <a:off x="912" y="3446"/>
              <a:ext cx="1881"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solidFill>
                    <a:schemeClr val="bg2"/>
                  </a:solidFill>
                  <a:latin typeface="Verdana" charset="0"/>
                </a:rPr>
                <a:t>Иерусламын дуган</a:t>
              </a:r>
            </a:p>
          </p:txBody>
        </p:sp>
        <p:pic>
          <p:nvPicPr>
            <p:cNvPr id="116754" name="Picture 10" descr="j028216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 y="3264"/>
              <a:ext cx="321" cy="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11"/>
          <p:cNvGrpSpPr>
            <a:grpSpLocks/>
          </p:cNvGrpSpPr>
          <p:nvPr/>
        </p:nvGrpSpPr>
        <p:grpSpPr bwMode="auto">
          <a:xfrm>
            <a:off x="838200" y="533400"/>
            <a:ext cx="2133600" cy="3124200"/>
            <a:chOff x="528" y="336"/>
            <a:chExt cx="1344" cy="1968"/>
          </a:xfrm>
        </p:grpSpPr>
        <p:sp>
          <p:nvSpPr>
            <p:cNvPr id="116750" name="AutoShape 12"/>
            <p:cNvSpPr>
              <a:spLocks noChangeArrowheads="1"/>
            </p:cNvSpPr>
            <p:nvPr/>
          </p:nvSpPr>
          <p:spPr bwMode="auto">
            <a:xfrm rot="2303612">
              <a:off x="1680" y="720"/>
              <a:ext cx="192" cy="1584"/>
            </a:xfrm>
            <a:prstGeom prst="upArrow">
              <a:avLst>
                <a:gd name="adj1" fmla="val 50000"/>
                <a:gd name="adj2" fmla="val 206250"/>
              </a:avLst>
            </a:prstGeom>
            <a:solidFill>
              <a:srgbClr val="FF0000"/>
            </a:solidFill>
            <a:ln w="9525">
              <a:solidFill>
                <a:schemeClr val="tx1"/>
              </a:solidFill>
              <a:miter lim="800000"/>
              <a:headEnd/>
              <a:tailEnd/>
            </a:ln>
          </p:spPr>
          <p:txBody>
            <a:bodyPr vert="eaVert" wrap="none" anchor="ctr"/>
            <a:lstStyle/>
            <a:p>
              <a:endParaRPr lang="en-US"/>
            </a:p>
          </p:txBody>
        </p:sp>
        <p:sp>
          <p:nvSpPr>
            <p:cNvPr id="116751" name="AutoShape 13"/>
            <p:cNvSpPr>
              <a:spLocks noChangeArrowheads="1"/>
            </p:cNvSpPr>
            <p:nvPr/>
          </p:nvSpPr>
          <p:spPr bwMode="auto">
            <a:xfrm rot="1394212">
              <a:off x="1152" y="480"/>
              <a:ext cx="192" cy="1584"/>
            </a:xfrm>
            <a:prstGeom prst="upArrow">
              <a:avLst>
                <a:gd name="adj1" fmla="val 50000"/>
                <a:gd name="adj2" fmla="val 206250"/>
              </a:avLst>
            </a:prstGeom>
            <a:solidFill>
              <a:srgbClr val="FF0000"/>
            </a:solidFill>
            <a:ln w="9525">
              <a:solidFill>
                <a:schemeClr val="tx1"/>
              </a:solidFill>
              <a:miter lim="800000"/>
              <a:headEnd/>
              <a:tailEnd/>
            </a:ln>
          </p:spPr>
          <p:txBody>
            <a:bodyPr vert="eaVert" wrap="none" anchor="ctr"/>
            <a:lstStyle/>
            <a:p>
              <a:endParaRPr lang="en-US"/>
            </a:p>
          </p:txBody>
        </p:sp>
        <p:sp>
          <p:nvSpPr>
            <p:cNvPr id="116752" name="AutoShape 14"/>
            <p:cNvSpPr>
              <a:spLocks noChangeArrowheads="1"/>
            </p:cNvSpPr>
            <p:nvPr/>
          </p:nvSpPr>
          <p:spPr bwMode="auto">
            <a:xfrm rot="307897">
              <a:off x="528" y="336"/>
              <a:ext cx="192" cy="1584"/>
            </a:xfrm>
            <a:prstGeom prst="upArrow">
              <a:avLst>
                <a:gd name="adj1" fmla="val 50000"/>
                <a:gd name="adj2" fmla="val 206250"/>
              </a:avLst>
            </a:prstGeom>
            <a:solidFill>
              <a:srgbClr val="FF0000"/>
            </a:solidFill>
            <a:ln w="9525">
              <a:solidFill>
                <a:schemeClr val="tx1"/>
              </a:solidFill>
              <a:miter lim="800000"/>
              <a:headEnd/>
              <a:tailEnd/>
            </a:ln>
          </p:spPr>
          <p:txBody>
            <a:bodyPr vert="eaVert" wrap="none" anchor="ctr"/>
            <a:lstStyle/>
            <a:p>
              <a:endParaRPr lang="en-US"/>
            </a:p>
          </p:txBody>
        </p:sp>
      </p:grpSp>
      <p:grpSp>
        <p:nvGrpSpPr>
          <p:cNvPr id="5" name="Group 15"/>
          <p:cNvGrpSpPr>
            <a:grpSpLocks/>
          </p:cNvGrpSpPr>
          <p:nvPr/>
        </p:nvGrpSpPr>
        <p:grpSpPr bwMode="auto">
          <a:xfrm>
            <a:off x="533400" y="838200"/>
            <a:ext cx="3695700" cy="2590800"/>
            <a:chOff x="336" y="528"/>
            <a:chExt cx="2328" cy="1632"/>
          </a:xfrm>
        </p:grpSpPr>
        <p:sp>
          <p:nvSpPr>
            <p:cNvPr id="116747" name="AutoShape 16"/>
            <p:cNvSpPr>
              <a:spLocks noChangeArrowheads="1"/>
            </p:cNvSpPr>
            <p:nvPr/>
          </p:nvSpPr>
          <p:spPr bwMode="auto">
            <a:xfrm rot="3332403" flipV="1">
              <a:off x="1776" y="984"/>
              <a:ext cx="192" cy="1584"/>
            </a:xfrm>
            <a:prstGeom prst="upArrow">
              <a:avLst>
                <a:gd name="adj1" fmla="val 50000"/>
                <a:gd name="adj2" fmla="val 206250"/>
              </a:avLst>
            </a:prstGeom>
            <a:solidFill>
              <a:schemeClr val="bg2"/>
            </a:solidFill>
            <a:ln w="9525">
              <a:solidFill>
                <a:schemeClr val="tx1"/>
              </a:solidFill>
              <a:miter lim="800000"/>
              <a:headEnd/>
              <a:tailEnd/>
            </a:ln>
          </p:spPr>
          <p:txBody>
            <a:bodyPr vert="eaVert" wrap="none" anchor="ctr"/>
            <a:lstStyle/>
            <a:p>
              <a:endParaRPr lang="en-US"/>
            </a:p>
          </p:txBody>
        </p:sp>
        <p:sp>
          <p:nvSpPr>
            <p:cNvPr id="116748" name="AutoShape 17"/>
            <p:cNvSpPr>
              <a:spLocks noChangeArrowheads="1"/>
            </p:cNvSpPr>
            <p:nvPr/>
          </p:nvSpPr>
          <p:spPr bwMode="auto">
            <a:xfrm rot="457570" flipV="1">
              <a:off x="816" y="576"/>
              <a:ext cx="192" cy="1584"/>
            </a:xfrm>
            <a:prstGeom prst="upArrow">
              <a:avLst>
                <a:gd name="adj1" fmla="val 50000"/>
                <a:gd name="adj2" fmla="val 206250"/>
              </a:avLst>
            </a:prstGeom>
            <a:solidFill>
              <a:schemeClr val="bg2"/>
            </a:solidFill>
            <a:ln w="9525">
              <a:solidFill>
                <a:schemeClr val="tx1"/>
              </a:solidFill>
              <a:miter lim="800000"/>
              <a:headEnd/>
              <a:tailEnd/>
            </a:ln>
          </p:spPr>
          <p:txBody>
            <a:bodyPr vert="eaVert" wrap="none" anchor="ctr"/>
            <a:lstStyle/>
            <a:p>
              <a:endParaRPr lang="en-US"/>
            </a:p>
          </p:txBody>
        </p:sp>
        <p:sp>
          <p:nvSpPr>
            <p:cNvPr id="116749" name="AutoShape 18"/>
            <p:cNvSpPr>
              <a:spLocks noChangeArrowheads="1"/>
            </p:cNvSpPr>
            <p:nvPr/>
          </p:nvSpPr>
          <p:spPr bwMode="auto">
            <a:xfrm rot="21292103" flipV="1">
              <a:off x="336" y="528"/>
              <a:ext cx="192" cy="1584"/>
            </a:xfrm>
            <a:prstGeom prst="upArrow">
              <a:avLst>
                <a:gd name="adj1" fmla="val 50000"/>
                <a:gd name="adj2" fmla="val 206250"/>
              </a:avLst>
            </a:prstGeom>
            <a:solidFill>
              <a:schemeClr val="bg2"/>
            </a:solidFill>
            <a:ln w="9525">
              <a:solidFill>
                <a:schemeClr val="tx1"/>
              </a:solidFill>
              <a:miter lim="800000"/>
              <a:headEnd/>
              <a:tailEnd/>
            </a:ln>
          </p:spPr>
          <p:txBody>
            <a:bodyPr vert="eaVert" wrap="none" anchor="ctr"/>
            <a:lstStyle/>
            <a:p>
              <a:endParaRPr lang="en-US"/>
            </a:p>
          </p:txBody>
        </p:sp>
      </p:grpSp>
      <p:sp>
        <p:nvSpPr>
          <p:cNvPr id="116744" name="Text Box 19"/>
          <p:cNvSpPr txBox="1">
            <a:spLocks noChangeArrowheads="1"/>
          </p:cNvSpPr>
          <p:nvPr/>
        </p:nvSpPr>
        <p:spPr bwMode="auto">
          <a:xfrm>
            <a:off x="8247063" y="0"/>
            <a:ext cx="7254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latin typeface="Verdana" charset="0"/>
              </a:rPr>
              <a:t>107</a:t>
            </a:r>
            <a:br>
              <a:rPr lang="en-US" sz="2000" b="1">
                <a:latin typeface="Verdana" charset="0"/>
              </a:rPr>
            </a:br>
            <a:r>
              <a:rPr lang="en-US" sz="2000" b="1">
                <a:latin typeface="Verdana" charset="0"/>
              </a:rPr>
              <a:t>115</a:t>
            </a:r>
          </a:p>
        </p:txBody>
      </p:sp>
      <p:sp>
        <p:nvSpPr>
          <p:cNvPr id="189460" name="Freeform 20"/>
          <p:cNvSpPr>
            <a:spLocks/>
          </p:cNvSpPr>
          <p:nvPr/>
        </p:nvSpPr>
        <p:spPr bwMode="auto">
          <a:xfrm>
            <a:off x="1176338" y="1725613"/>
            <a:ext cx="1516062" cy="4359275"/>
          </a:xfrm>
          <a:custGeom>
            <a:avLst/>
            <a:gdLst>
              <a:gd name="T0" fmla="*/ 2147483647 w 955"/>
              <a:gd name="T1" fmla="*/ 2147483647 h 2746"/>
              <a:gd name="T2" fmla="*/ 2147483647 w 955"/>
              <a:gd name="T3" fmla="*/ 2147483647 h 2746"/>
              <a:gd name="T4" fmla="*/ 2147483647 w 955"/>
              <a:gd name="T5" fmla="*/ 2147483647 h 2746"/>
              <a:gd name="T6" fmla="*/ 2147483647 w 955"/>
              <a:gd name="T7" fmla="*/ 2147483647 h 2746"/>
              <a:gd name="T8" fmla="*/ 2147483647 w 955"/>
              <a:gd name="T9" fmla="*/ 2147483647 h 2746"/>
              <a:gd name="T10" fmla="*/ 2147483647 w 955"/>
              <a:gd name="T11" fmla="*/ 2147483647 h 2746"/>
              <a:gd name="T12" fmla="*/ 2147483647 w 955"/>
              <a:gd name="T13" fmla="*/ 2147483647 h 2746"/>
              <a:gd name="T14" fmla="*/ 2147483647 w 955"/>
              <a:gd name="T15" fmla="*/ 2147483647 h 2746"/>
              <a:gd name="T16" fmla="*/ 2147483647 w 955"/>
              <a:gd name="T17" fmla="*/ 2147483647 h 2746"/>
              <a:gd name="T18" fmla="*/ 2147483647 w 955"/>
              <a:gd name="T19" fmla="*/ 2147483647 h 2746"/>
              <a:gd name="T20" fmla="*/ 2147483647 w 955"/>
              <a:gd name="T21" fmla="*/ 2147483647 h 2746"/>
              <a:gd name="T22" fmla="*/ 2147483647 w 955"/>
              <a:gd name="T23" fmla="*/ 2147483647 h 2746"/>
              <a:gd name="T24" fmla="*/ 2147483647 w 955"/>
              <a:gd name="T25" fmla="*/ 2147483647 h 2746"/>
              <a:gd name="T26" fmla="*/ 2147483647 w 955"/>
              <a:gd name="T27" fmla="*/ 2147483647 h 2746"/>
              <a:gd name="T28" fmla="*/ 2147483647 w 955"/>
              <a:gd name="T29" fmla="*/ 2147483647 h 2746"/>
              <a:gd name="T30" fmla="*/ 2147483647 w 955"/>
              <a:gd name="T31" fmla="*/ 2147483647 h 2746"/>
              <a:gd name="T32" fmla="*/ 2147483647 w 955"/>
              <a:gd name="T33" fmla="*/ 2147483647 h 27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55"/>
              <a:gd name="T52" fmla="*/ 0 h 2746"/>
              <a:gd name="T53" fmla="*/ 955 w 955"/>
              <a:gd name="T54" fmla="*/ 2746 h 27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55" h="2746">
                <a:moveTo>
                  <a:pt x="191" y="2746"/>
                </a:moveTo>
                <a:cubicBezTo>
                  <a:pt x="276" y="2718"/>
                  <a:pt x="367" y="2719"/>
                  <a:pt x="453" y="2694"/>
                </a:cubicBezTo>
                <a:cubicBezTo>
                  <a:pt x="510" y="2678"/>
                  <a:pt x="575" y="2616"/>
                  <a:pt x="631" y="2610"/>
                </a:cubicBezTo>
                <a:cubicBezTo>
                  <a:pt x="686" y="2604"/>
                  <a:pt x="742" y="2603"/>
                  <a:pt x="798" y="2599"/>
                </a:cubicBezTo>
                <a:cubicBezTo>
                  <a:pt x="955" y="2562"/>
                  <a:pt x="809" y="2332"/>
                  <a:pt x="788" y="2222"/>
                </a:cubicBezTo>
                <a:cubicBezTo>
                  <a:pt x="795" y="2136"/>
                  <a:pt x="802" y="2062"/>
                  <a:pt x="830" y="1982"/>
                </a:cubicBezTo>
                <a:cubicBezTo>
                  <a:pt x="821" y="1904"/>
                  <a:pt x="813" y="1836"/>
                  <a:pt x="788" y="1762"/>
                </a:cubicBezTo>
                <a:cubicBezTo>
                  <a:pt x="779" y="1735"/>
                  <a:pt x="767" y="1678"/>
                  <a:pt x="767" y="1678"/>
                </a:cubicBezTo>
                <a:cubicBezTo>
                  <a:pt x="782" y="1579"/>
                  <a:pt x="764" y="1625"/>
                  <a:pt x="819" y="1542"/>
                </a:cubicBezTo>
                <a:cubicBezTo>
                  <a:pt x="826" y="1531"/>
                  <a:pt x="840" y="1510"/>
                  <a:pt x="840" y="1510"/>
                </a:cubicBezTo>
                <a:cubicBezTo>
                  <a:pt x="808" y="1081"/>
                  <a:pt x="825" y="651"/>
                  <a:pt x="851" y="222"/>
                </a:cubicBezTo>
                <a:cubicBezTo>
                  <a:pt x="847" y="187"/>
                  <a:pt x="851" y="150"/>
                  <a:pt x="840" y="117"/>
                </a:cubicBezTo>
                <a:cubicBezTo>
                  <a:pt x="836" y="104"/>
                  <a:pt x="790" y="87"/>
                  <a:pt x="778" y="86"/>
                </a:cubicBezTo>
                <a:cubicBezTo>
                  <a:pt x="722" y="80"/>
                  <a:pt x="666" y="79"/>
                  <a:pt x="610" y="75"/>
                </a:cubicBezTo>
                <a:cubicBezTo>
                  <a:pt x="510" y="51"/>
                  <a:pt x="409" y="43"/>
                  <a:pt x="306" y="34"/>
                </a:cubicBezTo>
                <a:cubicBezTo>
                  <a:pt x="224" y="5"/>
                  <a:pt x="306" y="31"/>
                  <a:pt x="128" y="13"/>
                </a:cubicBezTo>
                <a:cubicBezTo>
                  <a:pt x="0" y="0"/>
                  <a:pt x="113" y="2"/>
                  <a:pt x="34" y="2"/>
                </a:cubicBezTo>
              </a:path>
            </a:pathLst>
          </a:custGeom>
          <a:noFill/>
          <a:ln w="76200">
            <a:solidFill>
              <a:srgbClr val="99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6746" name="Text Box 21"/>
          <p:cNvSpPr txBox="1">
            <a:spLocks noChangeArrowheads="1"/>
          </p:cNvSpPr>
          <p:nvPr/>
        </p:nvSpPr>
        <p:spPr bwMode="auto">
          <a:xfrm>
            <a:off x="2133600" y="6567488"/>
            <a:ext cx="7077075" cy="3667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1800">
                <a:latin typeface="Verdana" charset="0"/>
              </a:rPr>
              <a:t>Coleman, </a:t>
            </a:r>
            <a:r>
              <a:rPr lang="en-US" sz="1800" i="1">
                <a:latin typeface="Verdana" charset="0"/>
              </a:rPr>
              <a:t>Today</a:t>
            </a:r>
            <a:r>
              <a:rPr lang="fr-FR" altLang="ja-JP" sz="1800" i="1">
                <a:latin typeface="Verdana" charset="0"/>
              </a:rPr>
              <a:t>'</a:t>
            </a:r>
            <a:r>
              <a:rPr lang="en-US" altLang="ja-JP" sz="1800" i="1">
                <a:latin typeface="Verdana" charset="0"/>
              </a:rPr>
              <a:t>s Handbook of Bible Times &amp; Customs</a:t>
            </a:r>
            <a:r>
              <a:rPr lang="en-US" altLang="ja-JP" sz="1800">
                <a:latin typeface="Verdana" charset="0"/>
              </a:rPr>
              <a:t>, 254</a:t>
            </a:r>
            <a:endParaRPr lang="en-US" sz="1800">
              <a:latin typeface="Verdana"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189443">
                                            <p:txEl>
                                              <p:pRg st="0" end="0"/>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89443">
                                            <p:txEl>
                                              <p:pRg st="1" end="1"/>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89443">
                                            <p:txEl>
                                              <p:pRg st="2" end="2"/>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189443">
                                            <p:txEl>
                                              <p:pRg st="3" end="3"/>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499"/>
                                          </p:stCondLst>
                                        </p:cTn>
                                        <p:tgtEl>
                                          <p:spTgt spid="189443">
                                            <p:txEl>
                                              <p:pRg st="4" end="4"/>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189443">
                                            <p:txEl>
                                              <p:pRg st="5" end="5"/>
                                            </p:txEl>
                                          </p:spTgt>
                                        </p:tgtEl>
                                        <p:attrNameLst>
                                          <p:attrName>style.visibility</p:attrName>
                                        </p:attrNameLst>
                                      </p:cBhvr>
                                      <p:to>
                                        <p:strVal val="visible"/>
                                      </p:to>
                                    </p:set>
                                  </p:childTnLst>
                                </p:cTn>
                              </p:par>
                            </p:childTnLst>
                          </p:cTn>
                        </p:par>
                        <p:par>
                          <p:cTn id="37" fill="hold" nodeType="afterGroup">
                            <p:stCondLst>
                              <p:cond delay="500"/>
                            </p:stCondLst>
                            <p:childTnLst>
                              <p:par>
                                <p:cTn id="38" presetID="15" presetClass="entr" presetSubtype="0"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1000" fill="hold"/>
                                        <p:tgtEl>
                                          <p:spTgt spid="2"/>
                                        </p:tgtEl>
                                        <p:attrNameLst>
                                          <p:attrName>ppt_w</p:attrName>
                                        </p:attrNameLst>
                                      </p:cBhvr>
                                      <p:tavLst>
                                        <p:tav tm="0">
                                          <p:val>
                                            <p:fltVal val="0"/>
                                          </p:val>
                                        </p:tav>
                                        <p:tav tm="100000">
                                          <p:val>
                                            <p:strVal val="#ppt_w"/>
                                          </p:val>
                                        </p:tav>
                                      </p:tavLst>
                                    </p:anim>
                                    <p:anim calcmode="lin" valueType="num">
                                      <p:cBhvr>
                                        <p:cTn id="41" dur="1000" fill="hold"/>
                                        <p:tgtEl>
                                          <p:spTgt spid="2"/>
                                        </p:tgtEl>
                                        <p:attrNameLst>
                                          <p:attrName>ppt_h</p:attrName>
                                        </p:attrNameLst>
                                      </p:cBhvr>
                                      <p:tavLst>
                                        <p:tav tm="0">
                                          <p:val>
                                            <p:fltVal val="0"/>
                                          </p:val>
                                        </p:tav>
                                        <p:tav tm="100000">
                                          <p:val>
                                            <p:strVal val="#ppt_h"/>
                                          </p:val>
                                        </p:tav>
                                      </p:tavLst>
                                    </p:anim>
                                    <p:anim calcmode="lin" valueType="num">
                                      <p:cBhvr>
                                        <p:cTn id="42"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44" fill="hold" nodeType="afterGroup">
                            <p:stCondLst>
                              <p:cond delay="1500"/>
                            </p:stCondLst>
                            <p:childTnLst>
                              <p:par>
                                <p:cTn id="45" presetID="15" presetClass="entr" presetSubtype="0" fill="hold" nodeType="after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p:cTn id="47" dur="1000" fill="hold"/>
                                        <p:tgtEl>
                                          <p:spTgt spid="3"/>
                                        </p:tgtEl>
                                        <p:attrNameLst>
                                          <p:attrName>ppt_w</p:attrName>
                                        </p:attrNameLst>
                                      </p:cBhvr>
                                      <p:tavLst>
                                        <p:tav tm="0">
                                          <p:val>
                                            <p:fltVal val="0"/>
                                          </p:val>
                                        </p:tav>
                                        <p:tav tm="100000">
                                          <p:val>
                                            <p:strVal val="#ppt_w"/>
                                          </p:val>
                                        </p:tav>
                                      </p:tavLst>
                                    </p:anim>
                                    <p:anim calcmode="lin" valueType="num">
                                      <p:cBhvr>
                                        <p:cTn id="48" dur="1000" fill="hold"/>
                                        <p:tgtEl>
                                          <p:spTgt spid="3"/>
                                        </p:tgtEl>
                                        <p:attrNameLst>
                                          <p:attrName>ppt_h</p:attrName>
                                        </p:attrNameLst>
                                      </p:cBhvr>
                                      <p:tavLst>
                                        <p:tav tm="0">
                                          <p:val>
                                            <p:fltVal val="0"/>
                                          </p:val>
                                        </p:tav>
                                        <p:tav tm="100000">
                                          <p:val>
                                            <p:strVal val="#ppt_h"/>
                                          </p:val>
                                        </p:tav>
                                      </p:tavLst>
                                    </p:anim>
                                    <p:anim calcmode="lin" valueType="num">
                                      <p:cBhvr>
                                        <p:cTn id="4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499"/>
                                          </p:stCondLst>
                                        </p:cTn>
                                        <p:tgtEl>
                                          <p:spTgt spid="189443">
                                            <p:txEl>
                                              <p:pRg st="6" end="6"/>
                                            </p:txEl>
                                          </p:spTgt>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499"/>
                                          </p:stCondLst>
                                        </p:cTn>
                                        <p:tgtEl>
                                          <p:spTgt spid="189443">
                                            <p:txEl>
                                              <p:pRg st="7" end="7"/>
                                            </p:txEl>
                                          </p:spTgt>
                                        </p:tgtEl>
                                        <p:attrNameLst>
                                          <p:attrName>style.visibility</p:attrName>
                                        </p:attrNameLst>
                                      </p:cBhvr>
                                      <p:to>
                                        <p:strVal val="visible"/>
                                      </p:to>
                                    </p:set>
                                  </p:childTnLst>
                                </p:cTn>
                              </p:par>
                            </p:childTnLst>
                          </p:cTn>
                        </p:par>
                        <p:par>
                          <p:cTn id="59" fill="hold" nodeType="afterGroup">
                            <p:stCondLst>
                              <p:cond delay="500"/>
                            </p:stCondLst>
                            <p:childTnLst>
                              <p:par>
                                <p:cTn id="60" presetID="22" presetClass="entr" presetSubtype="4" fill="hold" grpId="0" nodeType="afterEffect">
                                  <p:stCondLst>
                                    <p:cond delay="0"/>
                                  </p:stCondLst>
                                  <p:childTnLst>
                                    <p:set>
                                      <p:cBhvr>
                                        <p:cTn id="61" dur="1" fill="hold">
                                          <p:stCondLst>
                                            <p:cond delay="0"/>
                                          </p:stCondLst>
                                        </p:cTn>
                                        <p:tgtEl>
                                          <p:spTgt spid="189460"/>
                                        </p:tgtEl>
                                        <p:attrNameLst>
                                          <p:attrName>style.visibility</p:attrName>
                                        </p:attrNameLst>
                                      </p:cBhvr>
                                      <p:to>
                                        <p:strVal val="visible"/>
                                      </p:to>
                                    </p:set>
                                    <p:animEffect transition="in" filter="wipe(down)">
                                      <p:cBhvr>
                                        <p:cTn id="62" dur="500"/>
                                        <p:tgtEl>
                                          <p:spTgt spid="189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43" grpId="0" build="p" autoUpdateAnimBg="0"/>
      <p:bldP spid="18946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2" descr="scrollof5booksofmos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1295400"/>
            <a:ext cx="4041775"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6" name="Text Box 3"/>
          <p:cNvSpPr txBox="1">
            <a:spLocks noChangeArrowheads="1"/>
          </p:cNvSpPr>
          <p:nvPr/>
        </p:nvSpPr>
        <p:spPr bwMode="auto">
          <a:xfrm>
            <a:off x="8247063" y="0"/>
            <a:ext cx="7254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latin typeface="Verdana" charset="0"/>
              </a:rPr>
              <a:t>107</a:t>
            </a:r>
            <a:br>
              <a:rPr lang="en-US" sz="2000" b="1">
                <a:latin typeface="Verdana" charset="0"/>
              </a:rPr>
            </a:br>
            <a:r>
              <a:rPr lang="en-US" sz="2000" b="1">
                <a:latin typeface="Verdana" charset="0"/>
              </a:rPr>
              <a:t>115</a:t>
            </a:r>
          </a:p>
        </p:txBody>
      </p:sp>
      <p:sp>
        <p:nvSpPr>
          <p:cNvPr id="191492" name="Rectangle 4"/>
          <p:cNvSpPr>
            <a:spLocks noChangeArrowheads="1"/>
          </p:cNvSpPr>
          <p:nvPr/>
        </p:nvSpPr>
        <p:spPr bwMode="auto">
          <a:xfrm>
            <a:off x="457200" y="152400"/>
            <a:ext cx="8229600" cy="731838"/>
          </a:xfrm>
          <a:prstGeom prst="rect">
            <a:avLst/>
          </a:prstGeom>
          <a:noFill/>
          <a:ln w="9525">
            <a:noFill/>
            <a:miter lim="800000"/>
            <a:headEnd/>
            <a:tailEnd/>
          </a:ln>
          <a:effectLst/>
        </p:spPr>
        <p:txBody>
          <a:bodyPr anchor="ctr" anchorCtr="1"/>
          <a:lstStyle/>
          <a:p>
            <a:pPr algn="ctr" eaLnBrk="1" hangingPunct="1">
              <a:defRPr/>
            </a:pPr>
            <a:r>
              <a:rPr lang="en-US" sz="4000">
                <a:latin typeface="Times New Roman" charset="0"/>
                <a:cs typeface="Times New Roman" charset="0"/>
              </a:rPr>
              <a:t>Еврейчүүд Самаричуудыг үзэн ядах бoлсoн шалтгаанууд</a:t>
            </a:r>
            <a:endParaRPr lang="en-US" sz="4000">
              <a:solidFill>
                <a:schemeClr val="tx2"/>
              </a:solidFill>
              <a:effectLst>
                <a:outerShdw blurRad="38100" dist="38100" dir="2700000" algn="tl">
                  <a:srgbClr val="000000"/>
                </a:outerShdw>
              </a:effectLst>
              <a:latin typeface="Arial" charset="0"/>
              <a:ea typeface="Times New Roman" charset="0"/>
              <a:cs typeface="Times New Roman" charset="0"/>
            </a:endParaRPr>
          </a:p>
        </p:txBody>
      </p:sp>
      <p:sp>
        <p:nvSpPr>
          <p:cNvPr id="191493" name="Rectangle 5"/>
          <p:cNvSpPr>
            <a:spLocks noGrp="1" noChangeArrowheads="1"/>
          </p:cNvSpPr>
          <p:nvPr>
            <p:ph type="body" idx="1"/>
          </p:nvPr>
        </p:nvSpPr>
        <p:spPr>
          <a:xfrm>
            <a:off x="4087813" y="981075"/>
            <a:ext cx="5056187" cy="5257800"/>
          </a:xfrm>
        </p:spPr>
        <p:txBody>
          <a:bodyPr/>
          <a:lstStyle/>
          <a:p>
            <a:pPr marL="277813" indent="-277813" eaLnBrk="1" hangingPunct="1">
              <a:buFont typeface="Wingdings" charset="0"/>
              <a:buNone/>
              <a:defRPr/>
            </a:pPr>
            <a:r>
              <a:rPr lang="en-US" sz="2400" b="1" u="sng" dirty="0" err="1" smtClean="0">
                <a:latin typeface="+mj-lt"/>
                <a:ea typeface="ＭＳ Ｐゴシック" charset="0"/>
                <a:cs typeface="Times New Roman" charset="0"/>
              </a:rPr>
              <a:t>Хаадын</a:t>
            </a:r>
            <a:r>
              <a:rPr lang="en-US" sz="2400" b="1" u="sng" dirty="0" smtClean="0">
                <a:latin typeface="+mj-lt"/>
                <a:ea typeface="ＭＳ Ｐゴシック" charset="0"/>
                <a:cs typeface="Times New Roman" charset="0"/>
              </a:rPr>
              <a:t> </a:t>
            </a:r>
            <a:r>
              <a:rPr lang="en-US" sz="2400" b="1" u="sng" dirty="0" err="1" smtClean="0">
                <a:latin typeface="+mj-lt"/>
                <a:ea typeface="ＭＳ Ｐゴシック" charset="0"/>
                <a:cs typeface="Times New Roman" charset="0"/>
              </a:rPr>
              <a:t>дэд</a:t>
            </a:r>
            <a:r>
              <a:rPr lang="en-US" sz="2400" b="1" u="sng" dirty="0" smtClean="0">
                <a:latin typeface="+mj-lt"/>
                <a:ea typeface="ＭＳ Ｐゴシック" charset="0"/>
                <a:cs typeface="Times New Roman" charset="0"/>
              </a:rPr>
              <a:t> 17</a:t>
            </a:r>
            <a:r>
              <a:rPr lang="en-US" sz="2400" b="1" u="sng" dirty="0">
                <a:latin typeface="+mj-lt"/>
                <a:ea typeface="ＭＳ Ｐゴシック" charset="0"/>
                <a:cs typeface="Times New Roman" charset="0"/>
              </a:rPr>
              <a:t>:24-</a:t>
            </a:r>
            <a:r>
              <a:rPr lang="en-US" sz="2400" b="1" u="sng" dirty="0" smtClean="0">
                <a:latin typeface="+mj-lt"/>
                <a:ea typeface="ＭＳ Ｐゴシック" charset="0"/>
                <a:cs typeface="Times New Roman" charset="0"/>
              </a:rPr>
              <a:t>33 </a:t>
            </a:r>
            <a:r>
              <a:rPr lang="en-US" sz="2400" b="1" u="sng" dirty="0" err="1" smtClean="0">
                <a:latin typeface="+mj-lt"/>
                <a:ea typeface="ＭＳ Ｐゴシック" charset="0"/>
                <a:cs typeface="Times New Roman" charset="0"/>
              </a:rPr>
              <a:t>үз</a:t>
            </a:r>
            <a:endParaRPr lang="en-US" sz="2400" b="1" u="sng" dirty="0">
              <a:latin typeface="+mj-lt"/>
              <a:ea typeface="ＭＳ Ｐゴシック" charset="0"/>
              <a:cs typeface="Times New Roman" charset="0"/>
            </a:endParaRPr>
          </a:p>
          <a:p>
            <a:pPr marL="377825" indent="-377825" eaLnBrk="1" hangingPunct="1">
              <a:lnSpc>
                <a:spcPct val="90000"/>
              </a:lnSpc>
              <a:buFontTx/>
              <a:buNone/>
              <a:defRPr/>
            </a:pPr>
            <a:r>
              <a:rPr lang="en-US" sz="2400" b="1" dirty="0">
                <a:latin typeface="+mj-lt"/>
                <a:ea typeface="ＭＳ Ｐゴシック" charset="0"/>
                <a:cs typeface="Times New Roman" charset="0"/>
              </a:rPr>
              <a:t>•	</a:t>
            </a:r>
            <a:r>
              <a:rPr lang="en-US" sz="2400" b="1" dirty="0" err="1">
                <a:latin typeface="+mj-lt"/>
                <a:ea typeface="ＭＳ Ｐゴシック" charset="0"/>
                <a:cs typeface="Times New Roman" charset="0"/>
              </a:rPr>
              <a:t>Хoлилoдсoн</a:t>
            </a:r>
            <a:r>
              <a:rPr lang="en-US" sz="2400" b="1" dirty="0">
                <a:latin typeface="+mj-lt"/>
                <a:ea typeface="ＭＳ Ｐゴシック" charset="0"/>
                <a:cs typeface="Times New Roman" charset="0"/>
              </a:rPr>
              <a:t> </a:t>
            </a:r>
            <a:r>
              <a:rPr lang="en-US" sz="2400" b="1" dirty="0" err="1">
                <a:latin typeface="+mj-lt"/>
                <a:ea typeface="ＭＳ Ｐゴシック" charset="0"/>
                <a:cs typeface="Times New Roman" charset="0"/>
              </a:rPr>
              <a:t>өвөг</a:t>
            </a:r>
            <a:r>
              <a:rPr lang="en-US" sz="2400" b="1" dirty="0">
                <a:latin typeface="+mj-lt"/>
                <a:ea typeface="ＭＳ Ｐゴシック" charset="0"/>
                <a:cs typeface="Times New Roman" charset="0"/>
              </a:rPr>
              <a:t> </a:t>
            </a:r>
            <a:r>
              <a:rPr lang="en-US" sz="2400" b="1" dirty="0" err="1">
                <a:latin typeface="+mj-lt"/>
                <a:ea typeface="ＭＳ Ｐゴシック" charset="0"/>
                <a:cs typeface="Times New Roman" charset="0"/>
              </a:rPr>
              <a:t>дээдэс</a:t>
            </a:r>
            <a:endParaRPr lang="en-US" sz="2400" b="1" dirty="0">
              <a:latin typeface="+mj-lt"/>
              <a:ea typeface="ＭＳ Ｐゴシック" charset="0"/>
              <a:cs typeface="Times New Roman" charset="0"/>
            </a:endParaRPr>
          </a:p>
          <a:p>
            <a:pPr marL="377825" indent="-377825" eaLnBrk="1" hangingPunct="1">
              <a:lnSpc>
                <a:spcPct val="90000"/>
              </a:lnSpc>
              <a:buFontTx/>
              <a:buNone/>
              <a:defRPr/>
            </a:pPr>
            <a:r>
              <a:rPr lang="en-US" sz="2400" b="1" dirty="0">
                <a:latin typeface="+mj-lt"/>
                <a:ea typeface="ＭＳ Ｐゴシック" charset="0"/>
                <a:cs typeface="Times New Roman" charset="0"/>
              </a:rPr>
              <a:t>•	</a:t>
            </a:r>
            <a:r>
              <a:rPr lang="en-US" sz="2400" b="1" dirty="0" err="1">
                <a:latin typeface="+mj-lt"/>
                <a:ea typeface="ＭＳ Ｐゴシック" charset="0"/>
                <a:cs typeface="Times New Roman" charset="0"/>
              </a:rPr>
              <a:t>Шүтээн</a:t>
            </a:r>
            <a:r>
              <a:rPr lang="en-US" sz="2400" b="1" dirty="0">
                <a:latin typeface="+mj-lt"/>
                <a:ea typeface="ＭＳ Ｐゴシック" charset="0"/>
                <a:cs typeface="Times New Roman" charset="0"/>
              </a:rPr>
              <a:t> </a:t>
            </a:r>
            <a:r>
              <a:rPr lang="en-US" sz="2400" b="1" dirty="0" err="1">
                <a:latin typeface="+mj-lt"/>
                <a:ea typeface="ＭＳ Ｐゴシック" charset="0"/>
                <a:cs typeface="Times New Roman" charset="0"/>
              </a:rPr>
              <a:t>шүтэх</a:t>
            </a:r>
            <a:endParaRPr lang="en-US" sz="2400" b="1" dirty="0">
              <a:latin typeface="+mj-lt"/>
              <a:ea typeface="ＭＳ Ｐゴシック" charset="0"/>
              <a:cs typeface="Times New Roman" charset="0"/>
            </a:endParaRPr>
          </a:p>
          <a:p>
            <a:pPr marL="377825" indent="-377825" eaLnBrk="1" hangingPunct="1">
              <a:lnSpc>
                <a:spcPct val="90000"/>
              </a:lnSpc>
              <a:buFontTx/>
              <a:buNone/>
              <a:defRPr/>
            </a:pPr>
            <a:r>
              <a:rPr lang="en-US" sz="2400" b="1" dirty="0">
                <a:latin typeface="+mj-lt"/>
                <a:ea typeface="ＭＳ Ｐゴシック" charset="0"/>
                <a:cs typeface="Times New Roman" charset="0"/>
              </a:rPr>
              <a:t>•	</a:t>
            </a:r>
            <a:r>
              <a:rPr lang="en-US" sz="2400" b="1" dirty="0" err="1">
                <a:latin typeface="+mj-lt"/>
                <a:ea typeface="ＭＳ Ｐゴシック" charset="0"/>
                <a:cs typeface="Times New Roman" charset="0"/>
              </a:rPr>
              <a:t>Езрагийн</a:t>
            </a:r>
            <a:r>
              <a:rPr lang="en-US" sz="2400" b="1" dirty="0">
                <a:latin typeface="+mj-lt"/>
                <a:ea typeface="ＭＳ Ｐゴシック" charset="0"/>
                <a:cs typeface="Times New Roman" charset="0"/>
              </a:rPr>
              <a:t> </a:t>
            </a:r>
            <a:r>
              <a:rPr lang="en-US" sz="2400" b="1" dirty="0" err="1">
                <a:latin typeface="+mj-lt"/>
                <a:ea typeface="ＭＳ Ｐゴシック" charset="0"/>
                <a:cs typeface="Times New Roman" charset="0"/>
              </a:rPr>
              <a:t>шинэтгэлийг</a:t>
            </a:r>
            <a:r>
              <a:rPr lang="en-US" sz="2400" b="1" dirty="0">
                <a:latin typeface="+mj-lt"/>
                <a:ea typeface="ＭＳ Ｐゴシック" charset="0"/>
                <a:cs typeface="Times New Roman" charset="0"/>
              </a:rPr>
              <a:t> </a:t>
            </a:r>
            <a:r>
              <a:rPr lang="en-US" sz="2400" b="1" dirty="0" err="1">
                <a:latin typeface="+mj-lt"/>
                <a:ea typeface="ＭＳ Ｐゴシック" charset="0"/>
                <a:cs typeface="Times New Roman" charset="0"/>
              </a:rPr>
              <a:t>эсэргүүцсан</a:t>
            </a:r>
            <a:endParaRPr lang="en-US" sz="2400" b="1" dirty="0">
              <a:latin typeface="+mj-lt"/>
              <a:ea typeface="ＭＳ Ｐゴシック" charset="0"/>
              <a:cs typeface="Times New Roman" charset="0"/>
            </a:endParaRPr>
          </a:p>
          <a:p>
            <a:pPr marL="377825" indent="-377825" eaLnBrk="1" hangingPunct="1">
              <a:lnSpc>
                <a:spcPct val="90000"/>
              </a:lnSpc>
              <a:buFontTx/>
              <a:buNone/>
              <a:defRPr/>
            </a:pPr>
            <a:r>
              <a:rPr lang="en-US" sz="2400" b="1" dirty="0">
                <a:latin typeface="+mj-lt"/>
                <a:ea typeface="ＭＳ Ｐゴシック" charset="0"/>
                <a:cs typeface="Times New Roman" charset="0"/>
              </a:rPr>
              <a:t>•	</a:t>
            </a:r>
            <a:r>
              <a:rPr lang="en-US" sz="2400" b="1" dirty="0" err="1">
                <a:latin typeface="+mj-lt"/>
                <a:ea typeface="ＭＳ Ｐゴシック" charset="0"/>
                <a:cs typeface="Times New Roman" charset="0"/>
              </a:rPr>
              <a:t>Синкритизм</a:t>
            </a:r>
            <a:endParaRPr lang="en-US" sz="2400" b="1" dirty="0">
              <a:latin typeface="+mj-lt"/>
              <a:ea typeface="ＭＳ Ｐゴシック" charset="0"/>
              <a:cs typeface="Times New Roman" charset="0"/>
            </a:endParaRPr>
          </a:p>
          <a:p>
            <a:pPr marL="377825" indent="-377825" eaLnBrk="1" hangingPunct="1">
              <a:lnSpc>
                <a:spcPct val="90000"/>
              </a:lnSpc>
              <a:buFontTx/>
              <a:buNone/>
              <a:defRPr/>
            </a:pPr>
            <a:r>
              <a:rPr lang="en-US" sz="2400" b="1" dirty="0">
                <a:latin typeface="+mj-lt"/>
                <a:ea typeface="ＭＳ Ｐゴシック" charset="0"/>
                <a:cs typeface="Times New Roman" charset="0"/>
              </a:rPr>
              <a:t>•	</a:t>
            </a:r>
            <a:r>
              <a:rPr lang="en-US" sz="2400" b="1" dirty="0" err="1">
                <a:latin typeface="+mj-lt"/>
                <a:ea typeface="ＭＳ Ｐゴシック" charset="0"/>
                <a:cs typeface="Times New Roman" charset="0"/>
              </a:rPr>
              <a:t>Геризим</a:t>
            </a:r>
            <a:r>
              <a:rPr lang="en-US" sz="2400" b="1" dirty="0">
                <a:latin typeface="+mj-lt"/>
                <a:ea typeface="ＭＳ Ｐゴシック" charset="0"/>
                <a:cs typeface="Times New Roman" charset="0"/>
              </a:rPr>
              <a:t> </a:t>
            </a:r>
            <a:r>
              <a:rPr lang="en-US" sz="2400" b="1" dirty="0" err="1">
                <a:latin typeface="+mj-lt"/>
                <a:ea typeface="ＭＳ Ｐゴシック" charset="0"/>
                <a:cs typeface="Times New Roman" charset="0"/>
              </a:rPr>
              <a:t>уулан</a:t>
            </a:r>
            <a:r>
              <a:rPr lang="en-US" sz="2400" b="1" dirty="0">
                <a:latin typeface="+mj-lt"/>
                <a:ea typeface="ＭＳ Ｐゴシック" charset="0"/>
                <a:cs typeface="Times New Roman" charset="0"/>
              </a:rPr>
              <a:t> </a:t>
            </a:r>
            <a:r>
              <a:rPr lang="en-US" sz="2400" b="1" dirty="0" err="1">
                <a:latin typeface="+mj-lt"/>
                <a:ea typeface="ＭＳ Ｐゴシック" charset="0"/>
                <a:cs typeface="Times New Roman" charset="0"/>
              </a:rPr>
              <a:t>дах</a:t>
            </a:r>
            <a:r>
              <a:rPr lang="en-US" sz="2400" b="1" dirty="0">
                <a:latin typeface="+mj-lt"/>
                <a:ea typeface="ＭＳ Ｐゴシック" charset="0"/>
                <a:cs typeface="Times New Roman" charset="0"/>
              </a:rPr>
              <a:t> </a:t>
            </a:r>
            <a:r>
              <a:rPr lang="en-US" sz="2400" b="1" dirty="0" err="1">
                <a:latin typeface="+mj-lt"/>
                <a:ea typeface="ＭＳ Ｐゴシック" charset="0"/>
                <a:cs typeface="Times New Roman" charset="0"/>
              </a:rPr>
              <a:t>дуган</a:t>
            </a:r>
            <a:endParaRPr lang="en-US" sz="2400" b="1" dirty="0">
              <a:latin typeface="+mj-lt"/>
              <a:ea typeface="ＭＳ Ｐゴシック" charset="0"/>
              <a:cs typeface="Times New Roman" charset="0"/>
            </a:endParaRPr>
          </a:p>
          <a:p>
            <a:pPr marL="377825" indent="-377825" eaLnBrk="1" hangingPunct="1">
              <a:lnSpc>
                <a:spcPct val="90000"/>
              </a:lnSpc>
              <a:buFontTx/>
              <a:buNone/>
              <a:defRPr/>
            </a:pPr>
            <a:r>
              <a:rPr lang="en-US" sz="2400" b="1" dirty="0">
                <a:latin typeface="+mj-lt"/>
                <a:ea typeface="ＭＳ Ｐゴシック" charset="0"/>
                <a:cs typeface="Times New Roman" charset="0"/>
              </a:rPr>
              <a:t>•	</a:t>
            </a:r>
            <a:r>
              <a:rPr lang="en-US" sz="2400" b="1" dirty="0" err="1">
                <a:latin typeface="+mj-lt"/>
                <a:ea typeface="ＭＳ Ｐゴシック" charset="0"/>
                <a:cs typeface="Times New Roman" charset="0"/>
              </a:rPr>
              <a:t>Хүний</a:t>
            </a:r>
            <a:r>
              <a:rPr lang="en-US" sz="2400" b="1" dirty="0">
                <a:latin typeface="+mj-lt"/>
                <a:ea typeface="ＭＳ Ｐゴシック" charset="0"/>
                <a:cs typeface="Times New Roman" charset="0"/>
              </a:rPr>
              <a:t> </a:t>
            </a:r>
            <a:r>
              <a:rPr lang="en-US" sz="2400" b="1" dirty="0" err="1">
                <a:latin typeface="+mj-lt"/>
                <a:ea typeface="ＭＳ Ｐゴシック" charset="0"/>
                <a:cs typeface="Times New Roman" charset="0"/>
              </a:rPr>
              <a:t>ястай</a:t>
            </a:r>
            <a:r>
              <a:rPr lang="en-US" sz="2400" b="1" dirty="0">
                <a:latin typeface="+mj-lt"/>
                <a:ea typeface="ＭＳ Ｐゴシック" charset="0"/>
                <a:cs typeface="Times New Roman" charset="0"/>
              </a:rPr>
              <a:t> </a:t>
            </a:r>
            <a:r>
              <a:rPr lang="en-US" sz="2400" b="1" dirty="0" err="1">
                <a:latin typeface="+mj-lt"/>
                <a:ea typeface="ＭＳ Ｐゴシック" charset="0"/>
                <a:cs typeface="Times New Roman" charset="0"/>
              </a:rPr>
              <a:t>хамт</a:t>
            </a:r>
            <a:r>
              <a:rPr lang="en-US" sz="2400" b="1" dirty="0">
                <a:latin typeface="+mj-lt"/>
                <a:ea typeface="ＭＳ Ｐゴシック" charset="0"/>
                <a:cs typeface="Times New Roman" charset="0"/>
              </a:rPr>
              <a:t> </a:t>
            </a:r>
            <a:r>
              <a:rPr lang="en-US" sz="2400" b="1" dirty="0" err="1">
                <a:latin typeface="+mj-lt"/>
                <a:ea typeface="ＭＳ Ｐゴシック" charset="0"/>
                <a:cs typeface="Times New Roman" charset="0"/>
              </a:rPr>
              <a:t>газартай</a:t>
            </a:r>
            <a:r>
              <a:rPr lang="en-US" sz="2400" b="1" dirty="0">
                <a:latin typeface="+mj-lt"/>
                <a:ea typeface="ＭＳ Ｐゴシック" charset="0"/>
                <a:cs typeface="Times New Roman" charset="0"/>
              </a:rPr>
              <a:t> </a:t>
            </a:r>
            <a:r>
              <a:rPr lang="en-US" sz="2400" b="1" dirty="0" err="1">
                <a:latin typeface="+mj-lt"/>
                <a:ea typeface="ＭＳ Ｐゴシック" charset="0"/>
                <a:cs typeface="Times New Roman" charset="0"/>
              </a:rPr>
              <a:t>тэгшилсэн</a:t>
            </a:r>
            <a:r>
              <a:rPr lang="en-US" sz="2400" b="1" dirty="0">
                <a:latin typeface="+mj-lt"/>
                <a:ea typeface="ＭＳ Ｐゴシック" charset="0"/>
                <a:cs typeface="Times New Roman" charset="0"/>
              </a:rPr>
              <a:t> </a:t>
            </a:r>
            <a:r>
              <a:rPr lang="en-US" sz="2400" b="1" dirty="0" err="1">
                <a:latin typeface="+mj-lt"/>
                <a:ea typeface="ＭＳ Ｐゴシック" charset="0"/>
                <a:cs typeface="Times New Roman" charset="0"/>
              </a:rPr>
              <a:t>Иерусалимын</a:t>
            </a:r>
            <a:r>
              <a:rPr lang="en-US" sz="2400" b="1" dirty="0">
                <a:latin typeface="+mj-lt"/>
                <a:ea typeface="ＭＳ Ｐゴシック" charset="0"/>
                <a:cs typeface="Times New Roman" charset="0"/>
              </a:rPr>
              <a:t> </a:t>
            </a:r>
            <a:r>
              <a:rPr lang="en-US" sz="2400" b="1" dirty="0" err="1">
                <a:latin typeface="+mj-lt"/>
                <a:ea typeface="ＭＳ Ｐゴシック" charset="0"/>
                <a:cs typeface="Times New Roman" charset="0"/>
              </a:rPr>
              <a:t>дуган</a:t>
            </a:r>
            <a:endParaRPr lang="en-US" sz="2400" b="1" dirty="0">
              <a:latin typeface="+mj-lt"/>
              <a:ea typeface="ＭＳ Ｐゴシック" charset="0"/>
              <a:cs typeface="Times New Roman" charset="0"/>
            </a:endParaRPr>
          </a:p>
          <a:p>
            <a:pPr marL="377825" indent="-377825" eaLnBrk="1" hangingPunct="1">
              <a:lnSpc>
                <a:spcPct val="90000"/>
              </a:lnSpc>
              <a:buFontTx/>
              <a:buNone/>
              <a:defRPr/>
            </a:pPr>
            <a:r>
              <a:rPr lang="en-US" sz="2400" b="1" dirty="0">
                <a:latin typeface="+mj-lt"/>
                <a:ea typeface="ＭＳ Ｐゴシック" charset="0"/>
                <a:cs typeface="Times New Roman" charset="0"/>
              </a:rPr>
              <a:t>•	</a:t>
            </a:r>
            <a:r>
              <a:rPr lang="en-US" sz="2400" b="1" dirty="0" err="1">
                <a:latin typeface="+mj-lt"/>
                <a:ea typeface="ＭＳ Ｐゴシック" charset="0"/>
                <a:cs typeface="Times New Roman" charset="0"/>
              </a:rPr>
              <a:t>Халдлагад</a:t>
            </a:r>
            <a:r>
              <a:rPr lang="en-US" sz="2400" b="1" dirty="0">
                <a:latin typeface="+mj-lt"/>
                <a:ea typeface="ＭＳ Ｐゴシック" charset="0"/>
                <a:cs typeface="Times New Roman" charset="0"/>
              </a:rPr>
              <a:t> </a:t>
            </a:r>
            <a:r>
              <a:rPr lang="en-US" sz="2400" b="1" dirty="0" err="1">
                <a:latin typeface="+mj-lt"/>
                <a:ea typeface="ＭＳ Ｐゴシック" charset="0"/>
                <a:cs typeface="Times New Roman" charset="0"/>
              </a:rPr>
              <a:t>өртсөн</a:t>
            </a:r>
            <a:r>
              <a:rPr lang="en-US" sz="2400" b="1" dirty="0">
                <a:latin typeface="+mj-lt"/>
                <a:ea typeface="ＭＳ Ｐゴシック" charset="0"/>
                <a:cs typeface="Times New Roman" charset="0"/>
              </a:rPr>
              <a:t> </a:t>
            </a:r>
            <a:r>
              <a:rPr lang="en-US" sz="2400" b="1" dirty="0" err="1">
                <a:latin typeface="+mj-lt"/>
                <a:ea typeface="ＭＳ Ｐゴシック" charset="0"/>
                <a:cs typeface="Times New Roman" charset="0"/>
              </a:rPr>
              <a:t>Еврей</a:t>
            </a:r>
            <a:r>
              <a:rPr lang="en-US" sz="2400" b="1" dirty="0">
                <a:latin typeface="+mj-lt"/>
                <a:ea typeface="ＭＳ Ｐゴシック" charset="0"/>
                <a:cs typeface="Times New Roman" charset="0"/>
              </a:rPr>
              <a:t> </a:t>
            </a:r>
            <a:r>
              <a:rPr lang="en-US" sz="2400" b="1" dirty="0" err="1" smtClean="0">
                <a:latin typeface="+mj-lt"/>
                <a:ea typeface="ＭＳ Ｐゴシック" charset="0"/>
                <a:cs typeface="Times New Roman" charset="0"/>
              </a:rPr>
              <a:t>аялагч</a:t>
            </a:r>
            <a:endParaRPr lang="en-US" sz="2400" b="1" dirty="0">
              <a:latin typeface="+mj-lt"/>
              <a:ea typeface="ＭＳ Ｐゴシック" charset="0"/>
              <a:cs typeface="Times New Roman" charset="0"/>
            </a:endParaRPr>
          </a:p>
          <a:p>
            <a:pPr eaLnBrk="1" hangingPunct="1">
              <a:lnSpc>
                <a:spcPct val="90000"/>
              </a:lnSpc>
              <a:defRPr/>
            </a:pPr>
            <a:r>
              <a:rPr lang="en-US" sz="2400" b="1" dirty="0" err="1" smtClean="0">
                <a:latin typeface="+mj-lt"/>
                <a:ea typeface="ＭＳ Ｐゴシック" charset="0"/>
                <a:cs typeface="Times New Roman" charset="0"/>
              </a:rPr>
              <a:t>Зөвхөн</a:t>
            </a:r>
            <a:r>
              <a:rPr lang="en-US" sz="2400" b="1" dirty="0" smtClean="0">
                <a:latin typeface="+mj-lt"/>
                <a:ea typeface="ＭＳ Ｐゴシック" charset="0"/>
                <a:cs typeface="Times New Roman" charset="0"/>
              </a:rPr>
              <a:t> </a:t>
            </a:r>
            <a:r>
              <a:rPr lang="en-US" sz="2400" b="1" dirty="0" err="1" smtClean="0">
                <a:latin typeface="+mj-lt"/>
                <a:ea typeface="ＭＳ Ｐゴシック" charset="0"/>
                <a:cs typeface="Times New Roman" charset="0"/>
              </a:rPr>
              <a:t>Бичээс</a:t>
            </a:r>
            <a:r>
              <a:rPr lang="en-US" sz="2400" b="1" dirty="0" smtClean="0">
                <a:latin typeface="+mj-lt"/>
                <a:ea typeface="ＭＳ Ｐゴシック" charset="0"/>
                <a:cs typeface="Times New Roman" charset="0"/>
              </a:rPr>
              <a:t> </a:t>
            </a:r>
            <a:r>
              <a:rPr lang="en-US" sz="2400" b="1" dirty="0" err="1" smtClean="0">
                <a:latin typeface="+mj-lt"/>
                <a:ea typeface="ＭＳ Ｐゴシック" charset="0"/>
                <a:cs typeface="Times New Roman" charset="0"/>
              </a:rPr>
              <a:t>дэх</a:t>
            </a:r>
            <a:r>
              <a:rPr lang="en-US" sz="2400" b="1" dirty="0" smtClean="0">
                <a:latin typeface="+mj-lt"/>
                <a:ea typeface="ＭＳ Ｐゴシック" charset="0"/>
                <a:cs typeface="Times New Roman" charset="0"/>
              </a:rPr>
              <a:t> </a:t>
            </a:r>
            <a:r>
              <a:rPr lang="en-US" sz="2400" b="1" dirty="0" err="1" smtClean="0">
                <a:latin typeface="+mj-lt"/>
                <a:ea typeface="ＭＳ Ｐゴシック" charset="0"/>
                <a:cs typeface="Times New Roman" charset="0"/>
              </a:rPr>
              <a:t>Мосегийн</a:t>
            </a:r>
            <a:r>
              <a:rPr lang="en-US" sz="2400" b="1" dirty="0" smtClean="0">
                <a:latin typeface="+mj-lt"/>
                <a:ea typeface="ＭＳ Ｐゴシック" charset="0"/>
                <a:cs typeface="Times New Roman" charset="0"/>
              </a:rPr>
              <a:t> </a:t>
            </a:r>
            <a:r>
              <a:rPr lang="en-US" sz="2400" b="1" dirty="0" err="1" smtClean="0">
                <a:latin typeface="+mj-lt"/>
                <a:ea typeface="ＭＳ Ｐゴシック" charset="0"/>
                <a:cs typeface="Times New Roman" charset="0"/>
              </a:rPr>
              <a:t>таван</a:t>
            </a:r>
            <a:r>
              <a:rPr lang="en-US" sz="2400" b="1" dirty="0" smtClean="0">
                <a:latin typeface="+mj-lt"/>
                <a:ea typeface="ＭＳ Ｐゴシック" charset="0"/>
                <a:cs typeface="Times New Roman" charset="0"/>
              </a:rPr>
              <a:t> </a:t>
            </a:r>
            <a:r>
              <a:rPr lang="en-US" sz="2400" b="1" dirty="0" err="1" smtClean="0">
                <a:latin typeface="+mj-lt"/>
                <a:ea typeface="ＭＳ Ｐゴシック" charset="0"/>
                <a:cs typeface="Times New Roman" charset="0"/>
              </a:rPr>
              <a:t>номнуудыг</a:t>
            </a:r>
            <a:r>
              <a:rPr lang="en-US" sz="2400" b="1" dirty="0" smtClean="0">
                <a:latin typeface="+mj-lt"/>
                <a:ea typeface="ＭＳ Ｐゴシック" charset="0"/>
                <a:cs typeface="Times New Roman" charset="0"/>
              </a:rPr>
              <a:t> </a:t>
            </a:r>
            <a:r>
              <a:rPr lang="en-US" sz="2400" b="1" dirty="0" err="1" smtClean="0">
                <a:latin typeface="+mj-lt"/>
                <a:ea typeface="ＭＳ Ｐゴシック" charset="0"/>
                <a:cs typeface="Times New Roman" charset="0"/>
              </a:rPr>
              <a:t>ашиглаж</a:t>
            </a:r>
            <a:r>
              <a:rPr lang="en-US" sz="2400" b="1" dirty="0" smtClean="0">
                <a:latin typeface="+mj-lt"/>
                <a:ea typeface="ＭＳ Ｐゴシック" charset="0"/>
                <a:cs typeface="Times New Roman" charset="0"/>
              </a:rPr>
              <a:t> </a:t>
            </a:r>
            <a:r>
              <a:rPr lang="en-US" sz="2400" b="1" dirty="0" err="1" smtClean="0">
                <a:latin typeface="+mj-lt"/>
                <a:ea typeface="ＭＳ Ｐゴシック" charset="0"/>
                <a:cs typeface="Times New Roman" charset="0"/>
              </a:rPr>
              <a:t>байсан</a:t>
            </a:r>
            <a:endParaRPr lang="en-US" sz="2400" b="1" dirty="0">
              <a:latin typeface="+mj-lt"/>
              <a:ea typeface="ＭＳ Ｐゴシック" charset="0"/>
              <a:cs typeface="Times New Roman" charset="0"/>
            </a:endParaRPr>
          </a:p>
        </p:txBody>
      </p:sp>
      <p:sp>
        <p:nvSpPr>
          <p:cNvPr id="118789" name="Text Box 6"/>
          <p:cNvSpPr txBox="1">
            <a:spLocks noChangeArrowheads="1"/>
          </p:cNvSpPr>
          <p:nvPr/>
        </p:nvSpPr>
        <p:spPr bwMode="auto">
          <a:xfrm>
            <a:off x="2133600" y="6567488"/>
            <a:ext cx="7077075" cy="3667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1800">
                <a:latin typeface="Verdana" charset="0"/>
              </a:rPr>
              <a:t>Coleman, </a:t>
            </a:r>
            <a:r>
              <a:rPr lang="en-US" sz="1800" i="1">
                <a:latin typeface="Verdana" charset="0"/>
              </a:rPr>
              <a:t>Today</a:t>
            </a:r>
            <a:r>
              <a:rPr lang="fr-FR" altLang="ja-JP" sz="1800" i="1">
                <a:latin typeface="Verdana" charset="0"/>
              </a:rPr>
              <a:t>'</a:t>
            </a:r>
            <a:r>
              <a:rPr lang="en-US" altLang="ja-JP" sz="1800" i="1">
                <a:latin typeface="Verdana" charset="0"/>
              </a:rPr>
              <a:t>s Handbook of Bible Times &amp; Customs</a:t>
            </a:r>
            <a:r>
              <a:rPr lang="en-US" altLang="ja-JP" sz="1800">
                <a:latin typeface="Verdana" charset="0"/>
              </a:rPr>
              <a:t>, 254</a:t>
            </a:r>
            <a:endParaRPr lang="en-US" sz="1800">
              <a:latin typeface="Verdana" charset="0"/>
            </a:endParaRP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romancatacomb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7700" y="-512763"/>
            <a:ext cx="9828213" cy="737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Rectangle 2"/>
          <p:cNvSpPr>
            <a:spLocks noGrp="1" noChangeArrowheads="1"/>
          </p:cNvSpPr>
          <p:nvPr>
            <p:ph type="title"/>
          </p:nvPr>
        </p:nvSpPr>
        <p:spPr>
          <a:solidFill>
            <a:srgbClr val="000000"/>
          </a:solidFill>
        </p:spPr>
        <p:txBody>
          <a:bodyPr/>
          <a:lstStyle/>
          <a:p>
            <a:pPr eaLnBrk="1" hangingPunct="1">
              <a:defRPr/>
            </a:pPr>
            <a:r>
              <a:rPr lang="en-US" dirty="0" err="1" smtClean="0">
                <a:ea typeface="ＭＳ Ｐゴシック" charset="0"/>
                <a:cs typeface="Times New Roman" charset="0"/>
              </a:rPr>
              <a:t>Арьс</a:t>
            </a:r>
            <a:r>
              <a:rPr lang="en-US" dirty="0" smtClean="0">
                <a:ea typeface="ＭＳ Ｐゴシック" charset="0"/>
                <a:cs typeface="Times New Roman" charset="0"/>
              </a:rPr>
              <a:t> </a:t>
            </a:r>
            <a:r>
              <a:rPr lang="en-US" dirty="0" err="1" smtClean="0">
                <a:ea typeface="ＭＳ Ｐゴシック" charset="0"/>
                <a:cs typeface="Times New Roman" charset="0"/>
              </a:rPr>
              <a:t>Өнгөний</a:t>
            </a:r>
            <a:r>
              <a:rPr lang="en-US" dirty="0" smtClean="0">
                <a:ea typeface="ＭＳ Ｐゴシック" charset="0"/>
                <a:cs typeface="Times New Roman" charset="0"/>
              </a:rPr>
              <a:t> </a:t>
            </a:r>
            <a:r>
              <a:rPr lang="en-US" dirty="0" err="1" smtClean="0">
                <a:ea typeface="ＭＳ Ｐゴシック" charset="0"/>
                <a:cs typeface="Times New Roman" charset="0"/>
              </a:rPr>
              <a:t>ялгаварлал</a:t>
            </a:r>
            <a:endParaRPr lang="en-US" dirty="0">
              <a:ea typeface="ＭＳ Ｐゴシック" charset="0"/>
              <a:cs typeface="Times New Roman" charset="0"/>
            </a:endParaRPr>
          </a:p>
        </p:txBody>
      </p:sp>
      <p:sp>
        <p:nvSpPr>
          <p:cNvPr id="120834" name="Text Box 4"/>
          <p:cNvSpPr txBox="1">
            <a:spLocks noChangeArrowheads="1"/>
          </p:cNvSpPr>
          <p:nvPr/>
        </p:nvSpPr>
        <p:spPr bwMode="auto">
          <a:xfrm>
            <a:off x="8397875" y="8255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106</a:t>
            </a:r>
          </a:p>
        </p:txBody>
      </p:sp>
      <p:sp>
        <p:nvSpPr>
          <p:cNvPr id="108547" name="Rectangle 5"/>
          <p:cNvSpPr>
            <a:spLocks noChangeArrowheads="1"/>
          </p:cNvSpPr>
          <p:nvPr/>
        </p:nvSpPr>
        <p:spPr bwMode="auto">
          <a:xfrm>
            <a:off x="457200" y="1600200"/>
            <a:ext cx="86868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09600" indent="-609600" eaLnBrk="1" hangingPunct="1">
              <a:buFont typeface="Arial" charset="0"/>
              <a:buAutoNum type="arabicPeriod"/>
              <a:defRPr/>
            </a:pPr>
            <a:r>
              <a:rPr lang="en-US" sz="2800" b="1" dirty="0" err="1">
                <a:effectLst>
                  <a:glow rad="101600">
                    <a:srgbClr val="000000">
                      <a:alpha val="75000"/>
                    </a:srgbClr>
                  </a:glow>
                </a:effectLst>
                <a:latin typeface="Arial"/>
                <a:cs typeface="Arial"/>
              </a:rPr>
              <a:t>Харь</a:t>
            </a:r>
            <a:r>
              <a:rPr lang="en-US" sz="2800" b="1" dirty="0">
                <a:effectLst>
                  <a:glow rad="101600">
                    <a:srgbClr val="000000">
                      <a:alpha val="75000"/>
                    </a:srgbClr>
                  </a:glow>
                </a:effectLst>
                <a:latin typeface="Arial"/>
                <a:cs typeface="Arial"/>
              </a:rPr>
              <a:t> </a:t>
            </a:r>
            <a:r>
              <a:rPr lang="en-US" sz="2800" b="1" dirty="0" err="1">
                <a:effectLst>
                  <a:glow rad="101600">
                    <a:srgbClr val="000000">
                      <a:alpha val="75000"/>
                    </a:srgbClr>
                  </a:glow>
                </a:effectLst>
                <a:latin typeface="Arial"/>
                <a:cs typeface="Arial"/>
              </a:rPr>
              <a:t>үндэстнүүд</a:t>
            </a:r>
            <a:r>
              <a:rPr lang="en-US" sz="2800" b="1" dirty="0">
                <a:effectLst>
                  <a:glow rad="101600">
                    <a:srgbClr val="000000">
                      <a:alpha val="75000"/>
                    </a:srgbClr>
                  </a:glow>
                </a:effectLst>
                <a:latin typeface="Arial"/>
                <a:cs typeface="Arial"/>
              </a:rPr>
              <a:t> </a:t>
            </a:r>
            <a:r>
              <a:rPr lang="en-US" sz="2800" b="1" dirty="0" err="1">
                <a:effectLst>
                  <a:glow rad="101600">
                    <a:srgbClr val="000000">
                      <a:alpha val="75000"/>
                    </a:srgbClr>
                  </a:glow>
                </a:effectLst>
                <a:latin typeface="Arial"/>
                <a:cs typeface="Arial"/>
              </a:rPr>
              <a:t>Еврейчуудыг</a:t>
            </a:r>
            <a:r>
              <a:rPr lang="en-US" sz="2800" b="1" dirty="0">
                <a:effectLst>
                  <a:glow rad="101600">
                    <a:srgbClr val="000000">
                      <a:alpha val="75000"/>
                    </a:srgbClr>
                  </a:glow>
                </a:effectLst>
                <a:latin typeface="Arial"/>
                <a:cs typeface="Arial"/>
              </a:rPr>
              <a:t> </a:t>
            </a:r>
            <a:r>
              <a:rPr lang="en-US" sz="2800" b="1" dirty="0" err="1">
                <a:effectLst>
                  <a:glow rad="101600">
                    <a:srgbClr val="000000">
                      <a:alpha val="75000"/>
                    </a:srgbClr>
                  </a:glow>
                </a:effectLst>
                <a:latin typeface="Arial"/>
                <a:cs typeface="Arial"/>
              </a:rPr>
              <a:t>үзэн</a:t>
            </a:r>
            <a:r>
              <a:rPr lang="en-US" sz="2800" b="1" dirty="0">
                <a:effectLst>
                  <a:glow rad="101600">
                    <a:srgbClr val="000000">
                      <a:alpha val="75000"/>
                    </a:srgbClr>
                  </a:glow>
                </a:effectLst>
                <a:latin typeface="Arial"/>
                <a:cs typeface="Arial"/>
              </a:rPr>
              <a:t> </a:t>
            </a:r>
            <a:r>
              <a:rPr lang="en-US" sz="2800" b="1" dirty="0" err="1">
                <a:effectLst>
                  <a:glow rad="101600">
                    <a:srgbClr val="000000">
                      <a:alpha val="75000"/>
                    </a:srgbClr>
                  </a:glow>
                </a:effectLst>
                <a:latin typeface="Arial"/>
                <a:cs typeface="Arial"/>
              </a:rPr>
              <a:t>ядсан</a:t>
            </a:r>
            <a:r>
              <a:rPr lang="en-US" sz="2800" b="1" dirty="0">
                <a:effectLst>
                  <a:glow rad="101600">
                    <a:srgbClr val="000000">
                      <a:alpha val="75000"/>
                    </a:srgbClr>
                  </a:glow>
                </a:effectLst>
                <a:latin typeface="Arial"/>
                <a:cs typeface="Arial"/>
              </a:rPr>
              <a:t> </a:t>
            </a:r>
          </a:p>
          <a:p>
            <a:pPr marL="609600" indent="-609600" eaLnBrk="1" hangingPunct="1">
              <a:buFont typeface="Arial" charset="0"/>
              <a:buAutoNum type="arabicPeriod"/>
              <a:defRPr/>
            </a:pPr>
            <a:r>
              <a:rPr lang="en-US" sz="2800" b="1" dirty="0" err="1">
                <a:effectLst>
                  <a:glow rad="101600">
                    <a:srgbClr val="000000">
                      <a:alpha val="75000"/>
                    </a:srgbClr>
                  </a:glow>
                </a:effectLst>
                <a:latin typeface="Arial"/>
                <a:cs typeface="Arial"/>
              </a:rPr>
              <a:t>Еврейчууд</a:t>
            </a:r>
            <a:r>
              <a:rPr lang="en-US" sz="2800" b="1" dirty="0">
                <a:effectLst>
                  <a:glow rad="101600">
                    <a:srgbClr val="000000">
                      <a:alpha val="75000"/>
                    </a:srgbClr>
                  </a:glow>
                </a:effectLst>
                <a:latin typeface="Arial"/>
                <a:cs typeface="Arial"/>
              </a:rPr>
              <a:t> </a:t>
            </a:r>
            <a:r>
              <a:rPr lang="en-US" sz="2800" b="1" dirty="0" err="1">
                <a:effectLst>
                  <a:glow rad="101600">
                    <a:srgbClr val="000000">
                      <a:alpha val="75000"/>
                    </a:srgbClr>
                  </a:glow>
                </a:effectLst>
                <a:latin typeface="Arial"/>
                <a:cs typeface="Arial"/>
              </a:rPr>
              <a:t>харь</a:t>
            </a:r>
            <a:r>
              <a:rPr lang="en-US" sz="2800" b="1" dirty="0">
                <a:effectLst>
                  <a:glow rad="101600">
                    <a:srgbClr val="000000">
                      <a:alpha val="75000"/>
                    </a:srgbClr>
                  </a:glow>
                </a:effectLst>
                <a:latin typeface="Arial"/>
                <a:cs typeface="Arial"/>
              </a:rPr>
              <a:t> </a:t>
            </a:r>
            <a:r>
              <a:rPr lang="en-US" sz="2800" b="1" dirty="0" err="1">
                <a:effectLst>
                  <a:glow rad="101600">
                    <a:srgbClr val="000000">
                      <a:alpha val="75000"/>
                    </a:srgbClr>
                  </a:glow>
                </a:effectLst>
                <a:latin typeface="Arial"/>
                <a:cs typeface="Arial"/>
              </a:rPr>
              <a:t>үндэстнүүдийг</a:t>
            </a:r>
            <a:r>
              <a:rPr lang="en-US" sz="2800" b="1" dirty="0">
                <a:effectLst>
                  <a:glow rad="101600">
                    <a:srgbClr val="000000">
                      <a:alpha val="75000"/>
                    </a:srgbClr>
                  </a:glow>
                </a:effectLst>
                <a:latin typeface="Arial"/>
                <a:cs typeface="Arial"/>
              </a:rPr>
              <a:t> </a:t>
            </a:r>
            <a:r>
              <a:rPr lang="en-US" sz="2800" b="1" dirty="0" err="1">
                <a:effectLst>
                  <a:glow rad="101600">
                    <a:srgbClr val="000000">
                      <a:alpha val="75000"/>
                    </a:srgbClr>
                  </a:glow>
                </a:effectLst>
                <a:latin typeface="Arial"/>
                <a:cs typeface="Arial"/>
              </a:rPr>
              <a:t>үзэн</a:t>
            </a:r>
            <a:r>
              <a:rPr lang="en-US" sz="2800" b="1" dirty="0">
                <a:effectLst>
                  <a:glow rad="101600">
                    <a:srgbClr val="000000">
                      <a:alpha val="75000"/>
                    </a:srgbClr>
                  </a:glow>
                </a:effectLst>
                <a:latin typeface="Arial"/>
                <a:cs typeface="Arial"/>
              </a:rPr>
              <a:t> </a:t>
            </a:r>
            <a:r>
              <a:rPr lang="en-US" sz="2800" b="1" dirty="0" err="1">
                <a:effectLst>
                  <a:glow rad="101600">
                    <a:srgbClr val="000000">
                      <a:alpha val="75000"/>
                    </a:srgbClr>
                  </a:glow>
                </a:effectLst>
                <a:latin typeface="Arial"/>
                <a:cs typeface="Arial"/>
              </a:rPr>
              <a:t>ядсан</a:t>
            </a:r>
            <a:endParaRPr lang="en-US" sz="2800" b="1" dirty="0">
              <a:effectLst>
                <a:glow rad="101600">
                  <a:srgbClr val="000000">
                    <a:alpha val="75000"/>
                  </a:srgbClr>
                </a:glow>
              </a:effectLst>
              <a:latin typeface="Arial"/>
              <a:cs typeface="Arial"/>
            </a:endParaRPr>
          </a:p>
          <a:p>
            <a:pPr marL="609600" indent="-609600" eaLnBrk="1" hangingPunct="1">
              <a:buFont typeface="Arial" charset="0"/>
              <a:buAutoNum type="arabicPeriod"/>
              <a:defRPr/>
            </a:pPr>
            <a:r>
              <a:rPr lang="en-US" sz="2800" b="1" dirty="0" err="1">
                <a:effectLst>
                  <a:glow rad="101600">
                    <a:srgbClr val="000000">
                      <a:alpha val="75000"/>
                    </a:srgbClr>
                  </a:glow>
                </a:effectLst>
                <a:latin typeface="Arial"/>
                <a:cs typeface="Arial"/>
              </a:rPr>
              <a:t>Иудагийн</a:t>
            </a:r>
            <a:r>
              <a:rPr lang="en-US" sz="2800" b="1" dirty="0">
                <a:effectLst>
                  <a:glow rad="101600">
                    <a:srgbClr val="000000">
                      <a:alpha val="75000"/>
                    </a:srgbClr>
                  </a:glow>
                </a:effectLst>
                <a:latin typeface="Arial"/>
                <a:cs typeface="Arial"/>
              </a:rPr>
              <a:t> </a:t>
            </a:r>
            <a:r>
              <a:rPr lang="en-US" sz="2800" b="1" dirty="0" err="1">
                <a:effectLst>
                  <a:glow rad="101600">
                    <a:srgbClr val="000000">
                      <a:alpha val="75000"/>
                    </a:srgbClr>
                  </a:glow>
                </a:effectLst>
                <a:latin typeface="Arial"/>
                <a:cs typeface="Arial"/>
              </a:rPr>
              <a:t>Еврейчууд</a:t>
            </a:r>
            <a:r>
              <a:rPr lang="en-US" sz="2800" b="1" dirty="0">
                <a:effectLst>
                  <a:glow rad="101600">
                    <a:srgbClr val="000000">
                      <a:alpha val="75000"/>
                    </a:srgbClr>
                  </a:glow>
                </a:effectLst>
                <a:latin typeface="Arial"/>
                <a:cs typeface="Arial"/>
              </a:rPr>
              <a:t> </a:t>
            </a:r>
            <a:r>
              <a:rPr lang="en-US" sz="2800" b="1" dirty="0" err="1">
                <a:effectLst>
                  <a:glow rad="101600">
                    <a:srgbClr val="000000">
                      <a:alpha val="75000"/>
                    </a:srgbClr>
                  </a:glow>
                </a:effectLst>
                <a:latin typeface="Arial"/>
                <a:cs typeface="Arial"/>
              </a:rPr>
              <a:t>Галилын</a:t>
            </a:r>
            <a:r>
              <a:rPr lang="en-US" sz="2800" b="1" dirty="0">
                <a:effectLst>
                  <a:glow rad="101600">
                    <a:srgbClr val="000000">
                      <a:alpha val="75000"/>
                    </a:srgbClr>
                  </a:glow>
                </a:effectLst>
                <a:latin typeface="Arial"/>
                <a:cs typeface="Arial"/>
              </a:rPr>
              <a:t> </a:t>
            </a:r>
            <a:r>
              <a:rPr lang="en-US" sz="2800" b="1" dirty="0" err="1">
                <a:effectLst>
                  <a:glow rad="101600">
                    <a:srgbClr val="000000">
                      <a:alpha val="75000"/>
                    </a:srgbClr>
                  </a:glow>
                </a:effectLst>
                <a:latin typeface="Arial"/>
                <a:cs typeface="Arial"/>
              </a:rPr>
              <a:t>Еврэйчүүдийг</a:t>
            </a:r>
            <a:r>
              <a:rPr lang="en-US" sz="2800" b="1" dirty="0">
                <a:effectLst>
                  <a:glow rad="101600">
                    <a:srgbClr val="000000">
                      <a:alpha val="75000"/>
                    </a:srgbClr>
                  </a:glow>
                </a:effectLst>
                <a:latin typeface="Arial"/>
                <a:cs typeface="Arial"/>
              </a:rPr>
              <a:t> </a:t>
            </a:r>
            <a:r>
              <a:rPr lang="en-US" sz="2800" b="1" dirty="0" err="1">
                <a:effectLst>
                  <a:glow rad="101600">
                    <a:srgbClr val="000000">
                      <a:alpha val="75000"/>
                    </a:srgbClr>
                  </a:glow>
                </a:effectLst>
                <a:latin typeface="Arial"/>
                <a:cs typeface="Arial"/>
              </a:rPr>
              <a:t>үзэн</a:t>
            </a:r>
            <a:r>
              <a:rPr lang="en-US" sz="2800" b="1" dirty="0">
                <a:effectLst>
                  <a:glow rad="101600">
                    <a:srgbClr val="000000">
                      <a:alpha val="75000"/>
                    </a:srgbClr>
                  </a:glow>
                </a:effectLst>
                <a:latin typeface="Arial"/>
                <a:cs typeface="Arial"/>
              </a:rPr>
              <a:t> </a:t>
            </a:r>
            <a:r>
              <a:rPr lang="en-US" sz="2800" b="1" dirty="0" err="1">
                <a:effectLst>
                  <a:glow rad="101600">
                    <a:srgbClr val="000000">
                      <a:alpha val="75000"/>
                    </a:srgbClr>
                  </a:glow>
                </a:effectLst>
                <a:latin typeface="Arial"/>
                <a:cs typeface="Arial"/>
              </a:rPr>
              <a:t>ядсан</a:t>
            </a:r>
            <a:r>
              <a:rPr lang="en-US" sz="2800" b="1" dirty="0">
                <a:effectLst>
                  <a:glow rad="101600">
                    <a:srgbClr val="000000">
                      <a:alpha val="75000"/>
                    </a:srgbClr>
                  </a:glow>
                </a:effectLst>
                <a:latin typeface="Arial"/>
                <a:cs typeface="Arial"/>
              </a:rPr>
              <a:t>. </a:t>
            </a:r>
            <a:r>
              <a:rPr lang="en-US" sz="2800" b="1" dirty="0" err="1">
                <a:effectLst>
                  <a:glow rad="101600">
                    <a:srgbClr val="000000">
                      <a:alpha val="75000"/>
                    </a:srgbClr>
                  </a:glow>
                </a:effectLst>
                <a:latin typeface="Arial"/>
                <a:cs typeface="Arial"/>
              </a:rPr>
              <a:t>Галилын</a:t>
            </a:r>
            <a:endParaRPr lang="en-US" sz="2800" b="1" dirty="0">
              <a:effectLst>
                <a:glow rad="101600">
                  <a:srgbClr val="000000">
                    <a:alpha val="75000"/>
                  </a:srgbClr>
                </a:glow>
              </a:effectLst>
              <a:latin typeface="Arial"/>
              <a:cs typeface="Arial"/>
            </a:endParaRPr>
          </a:p>
          <a:p>
            <a:pPr marL="609600" indent="-609600" eaLnBrk="1" hangingPunct="1">
              <a:buFont typeface="Arial" charset="0"/>
              <a:buAutoNum type="arabicPeriod"/>
              <a:defRPr/>
            </a:pPr>
            <a:r>
              <a:rPr lang="en-US" sz="2800" b="1" dirty="0" err="1">
                <a:effectLst>
                  <a:glow rad="101600">
                    <a:srgbClr val="000000">
                      <a:alpha val="75000"/>
                    </a:srgbClr>
                  </a:glow>
                </a:effectLst>
                <a:latin typeface="Arial"/>
                <a:cs typeface="Arial"/>
              </a:rPr>
              <a:t>Еврейчүүд</a:t>
            </a:r>
            <a:r>
              <a:rPr lang="en-US" sz="2800" b="1" dirty="0">
                <a:effectLst>
                  <a:glow rad="101600">
                    <a:srgbClr val="000000">
                      <a:alpha val="75000"/>
                    </a:srgbClr>
                  </a:glow>
                </a:effectLst>
                <a:latin typeface="Arial"/>
                <a:cs typeface="Arial"/>
              </a:rPr>
              <a:t> </a:t>
            </a:r>
            <a:r>
              <a:rPr lang="en-US" sz="2800" b="1" dirty="0" err="1">
                <a:effectLst>
                  <a:glow rad="101600">
                    <a:srgbClr val="000000">
                      <a:alpha val="75000"/>
                    </a:srgbClr>
                  </a:glow>
                </a:effectLst>
                <a:latin typeface="Arial"/>
                <a:cs typeface="Arial"/>
              </a:rPr>
              <a:t>Иудагийн</a:t>
            </a:r>
            <a:r>
              <a:rPr lang="en-US" sz="2800" b="1" dirty="0">
                <a:effectLst>
                  <a:glow rad="101600">
                    <a:srgbClr val="000000">
                      <a:alpha val="75000"/>
                    </a:srgbClr>
                  </a:glow>
                </a:effectLst>
                <a:latin typeface="Arial"/>
                <a:cs typeface="Arial"/>
              </a:rPr>
              <a:t> </a:t>
            </a:r>
            <a:r>
              <a:rPr lang="en-US" sz="2800" b="1" dirty="0" err="1">
                <a:effectLst>
                  <a:glow rad="101600">
                    <a:srgbClr val="000000">
                      <a:alpha val="75000"/>
                    </a:srgbClr>
                  </a:glow>
                </a:effectLst>
                <a:latin typeface="Arial"/>
                <a:cs typeface="Arial"/>
              </a:rPr>
              <a:t>Еврейчүүдийг</a:t>
            </a:r>
            <a:r>
              <a:rPr lang="en-US" sz="2800" b="1" dirty="0">
                <a:effectLst>
                  <a:glow rad="101600">
                    <a:srgbClr val="000000">
                      <a:alpha val="75000"/>
                    </a:srgbClr>
                  </a:glow>
                </a:effectLst>
                <a:latin typeface="Arial"/>
                <a:cs typeface="Arial"/>
              </a:rPr>
              <a:t> </a:t>
            </a:r>
            <a:r>
              <a:rPr lang="en-US" sz="2800" b="1" dirty="0" err="1">
                <a:effectLst>
                  <a:glow rad="101600">
                    <a:srgbClr val="000000">
                      <a:alpha val="75000"/>
                    </a:srgbClr>
                  </a:glow>
                </a:effectLst>
                <a:latin typeface="Arial"/>
                <a:cs typeface="Arial"/>
              </a:rPr>
              <a:t>үзэн</a:t>
            </a:r>
            <a:r>
              <a:rPr lang="en-US" sz="2800" b="1" dirty="0">
                <a:effectLst>
                  <a:glow rad="101600">
                    <a:srgbClr val="000000">
                      <a:alpha val="75000"/>
                    </a:srgbClr>
                  </a:glow>
                </a:effectLst>
                <a:latin typeface="Arial"/>
                <a:cs typeface="Arial"/>
              </a:rPr>
              <a:t> </a:t>
            </a:r>
            <a:r>
              <a:rPr lang="en-US" sz="2800" b="1" dirty="0" err="1">
                <a:effectLst>
                  <a:glow rad="101600">
                    <a:srgbClr val="000000">
                      <a:alpha val="75000"/>
                    </a:srgbClr>
                  </a:glow>
                </a:effectLst>
                <a:latin typeface="Arial"/>
                <a:cs typeface="Arial"/>
              </a:rPr>
              <a:t>ядсан</a:t>
            </a:r>
            <a:endParaRPr lang="en-US" sz="2800" b="1" dirty="0">
              <a:effectLst>
                <a:glow rad="101600">
                  <a:srgbClr val="000000">
                    <a:alpha val="75000"/>
                  </a:srgbClr>
                </a:glow>
              </a:effectLst>
              <a:latin typeface="Arial"/>
              <a:cs typeface="Arial"/>
            </a:endParaRPr>
          </a:p>
          <a:p>
            <a:pPr marL="609600" indent="-609600" eaLnBrk="1" hangingPunct="1">
              <a:buFont typeface="Arial" charset="0"/>
              <a:buAutoNum type="arabicPeriod"/>
              <a:defRPr/>
            </a:pPr>
            <a:r>
              <a:rPr lang="en-US" sz="2800" b="1" dirty="0" err="1">
                <a:effectLst>
                  <a:glow rad="101600">
                    <a:srgbClr val="000000">
                      <a:alpha val="75000"/>
                    </a:srgbClr>
                  </a:glow>
                </a:effectLst>
                <a:latin typeface="Arial"/>
                <a:cs typeface="Arial"/>
              </a:rPr>
              <a:t>Еврейчүүд</a:t>
            </a:r>
            <a:r>
              <a:rPr lang="en-US" sz="2800" b="1" dirty="0">
                <a:effectLst>
                  <a:glow rad="101600">
                    <a:srgbClr val="000000">
                      <a:alpha val="75000"/>
                    </a:srgbClr>
                  </a:glow>
                </a:effectLst>
                <a:latin typeface="Arial"/>
                <a:cs typeface="Arial"/>
              </a:rPr>
              <a:t> </a:t>
            </a:r>
            <a:r>
              <a:rPr lang="en-US" sz="2800" b="1" dirty="0" err="1">
                <a:effectLst>
                  <a:glow rad="101600">
                    <a:srgbClr val="000000">
                      <a:alpha val="75000"/>
                    </a:srgbClr>
                  </a:glow>
                </a:effectLst>
                <a:latin typeface="Arial"/>
                <a:cs typeface="Arial"/>
              </a:rPr>
              <a:t>Самаричуудыг</a:t>
            </a:r>
            <a:r>
              <a:rPr lang="en-US" sz="2800" b="1" dirty="0">
                <a:effectLst>
                  <a:glow rad="101600">
                    <a:srgbClr val="000000">
                      <a:alpha val="75000"/>
                    </a:srgbClr>
                  </a:glow>
                </a:effectLst>
                <a:latin typeface="Arial"/>
                <a:cs typeface="Arial"/>
              </a:rPr>
              <a:t> </a:t>
            </a:r>
            <a:r>
              <a:rPr lang="en-US" sz="2800" b="1" dirty="0" err="1">
                <a:effectLst>
                  <a:glow rad="101600">
                    <a:srgbClr val="000000">
                      <a:alpha val="75000"/>
                    </a:srgbClr>
                  </a:glow>
                </a:effectLst>
                <a:latin typeface="Arial"/>
                <a:cs typeface="Arial"/>
              </a:rPr>
              <a:t>үзэн</a:t>
            </a:r>
            <a:r>
              <a:rPr lang="en-US" sz="2800" b="1" dirty="0">
                <a:effectLst>
                  <a:glow rad="101600">
                    <a:srgbClr val="000000">
                      <a:alpha val="75000"/>
                    </a:srgbClr>
                  </a:glow>
                </a:effectLst>
                <a:latin typeface="Arial"/>
                <a:cs typeface="Arial"/>
              </a:rPr>
              <a:t> </a:t>
            </a:r>
            <a:r>
              <a:rPr lang="en-US" sz="2800" b="1" dirty="0" err="1">
                <a:effectLst>
                  <a:glow rad="101600">
                    <a:srgbClr val="000000">
                      <a:alpha val="75000"/>
                    </a:srgbClr>
                  </a:glow>
                </a:effectLst>
                <a:latin typeface="Arial"/>
                <a:cs typeface="Arial"/>
              </a:rPr>
              <a:t>ядсан</a:t>
            </a:r>
            <a:endParaRPr lang="en-US" sz="2800" b="1" dirty="0">
              <a:effectLst>
                <a:glow rad="101600">
                  <a:srgbClr val="000000">
                    <a:alpha val="75000"/>
                  </a:srgbClr>
                </a:glow>
              </a:effectLst>
              <a:latin typeface="Arial"/>
              <a:cs typeface="Arial"/>
            </a:endParaRPr>
          </a:p>
          <a:p>
            <a:pPr marL="609600" indent="-609600" eaLnBrk="1" hangingPunct="1">
              <a:buFont typeface="Arial" charset="0"/>
              <a:buAutoNum type="arabicPeriod"/>
              <a:defRPr/>
            </a:pPr>
            <a:r>
              <a:rPr lang="en-US" sz="2800" b="1" dirty="0" err="1">
                <a:effectLst>
                  <a:glow rad="101600">
                    <a:srgbClr val="000000">
                      <a:alpha val="75000"/>
                    </a:srgbClr>
                  </a:glow>
                </a:effectLst>
                <a:latin typeface="Arial"/>
                <a:cs typeface="Arial"/>
              </a:rPr>
              <a:t>Бурхан</a:t>
            </a:r>
            <a:r>
              <a:rPr lang="en-US" sz="2800" b="1" dirty="0">
                <a:effectLst>
                  <a:glow rad="101600">
                    <a:srgbClr val="000000">
                      <a:alpha val="75000"/>
                    </a:srgbClr>
                  </a:glow>
                </a:effectLst>
                <a:latin typeface="Arial"/>
                <a:cs typeface="Arial"/>
              </a:rPr>
              <a:t> </a:t>
            </a:r>
            <a:r>
              <a:rPr lang="en-US" sz="2800" b="1" dirty="0" err="1">
                <a:effectLst>
                  <a:glow rad="101600">
                    <a:srgbClr val="000000">
                      <a:alpha val="75000"/>
                    </a:srgbClr>
                  </a:glow>
                </a:effectLst>
                <a:latin typeface="Arial"/>
                <a:cs typeface="Arial"/>
              </a:rPr>
              <a:t>өөр</a:t>
            </a:r>
            <a:r>
              <a:rPr lang="en-US" sz="2800" b="1" dirty="0">
                <a:effectLst>
                  <a:glow rad="101600">
                    <a:srgbClr val="000000">
                      <a:alpha val="75000"/>
                    </a:srgbClr>
                  </a:glow>
                </a:effectLst>
                <a:latin typeface="Arial"/>
                <a:cs typeface="Arial"/>
              </a:rPr>
              <a:t> </a:t>
            </a:r>
            <a:r>
              <a:rPr lang="en-US" sz="2800" b="1" dirty="0" err="1">
                <a:effectLst>
                  <a:glow rad="101600">
                    <a:srgbClr val="000000">
                      <a:alpha val="75000"/>
                    </a:srgbClr>
                  </a:glow>
                </a:effectLst>
                <a:latin typeface="Arial"/>
                <a:cs typeface="Arial"/>
              </a:rPr>
              <a:t>арьс</a:t>
            </a:r>
            <a:r>
              <a:rPr lang="en-US" sz="2800" b="1" dirty="0">
                <a:effectLst>
                  <a:glow rad="101600">
                    <a:srgbClr val="000000">
                      <a:alpha val="75000"/>
                    </a:srgbClr>
                  </a:glow>
                </a:effectLst>
                <a:latin typeface="Arial"/>
                <a:cs typeface="Arial"/>
              </a:rPr>
              <a:t> </a:t>
            </a:r>
            <a:r>
              <a:rPr lang="en-US" sz="2800" b="1" dirty="0" err="1">
                <a:effectLst>
                  <a:glow rad="101600">
                    <a:srgbClr val="000000">
                      <a:alpha val="75000"/>
                    </a:srgbClr>
                  </a:glow>
                </a:effectLst>
                <a:latin typeface="Arial"/>
                <a:cs typeface="Arial"/>
              </a:rPr>
              <a:t>өнгө</a:t>
            </a:r>
            <a:r>
              <a:rPr lang="en-US" sz="2800" b="1" dirty="0">
                <a:effectLst>
                  <a:glow rad="101600">
                    <a:srgbClr val="000000">
                      <a:alpha val="75000"/>
                    </a:srgbClr>
                  </a:glow>
                </a:effectLst>
                <a:latin typeface="Arial"/>
                <a:cs typeface="Arial"/>
              </a:rPr>
              <a:t> </a:t>
            </a:r>
            <a:r>
              <a:rPr lang="en-US" sz="2800" b="1" dirty="0" err="1">
                <a:effectLst>
                  <a:glow rad="101600">
                    <a:srgbClr val="000000">
                      <a:alpha val="75000"/>
                    </a:srgbClr>
                  </a:glow>
                </a:effectLst>
                <a:latin typeface="Arial"/>
                <a:cs typeface="Arial"/>
              </a:rPr>
              <a:t>хоорондын</a:t>
            </a:r>
            <a:r>
              <a:rPr lang="en-US" sz="2800" b="1" dirty="0">
                <a:effectLst>
                  <a:glow rad="101600">
                    <a:srgbClr val="000000">
                      <a:alpha val="75000"/>
                    </a:srgbClr>
                  </a:glow>
                </a:effectLst>
                <a:latin typeface="Arial"/>
                <a:cs typeface="Arial"/>
              </a:rPr>
              <a:t> </a:t>
            </a:r>
            <a:r>
              <a:rPr lang="en-US" sz="2800" b="1" dirty="0" err="1">
                <a:effectLst>
                  <a:glow rad="101600">
                    <a:srgbClr val="000000">
                      <a:alpha val="75000"/>
                    </a:srgbClr>
                  </a:glow>
                </a:effectLst>
                <a:latin typeface="Arial"/>
                <a:cs typeface="Arial"/>
              </a:rPr>
              <a:t>гэрлэлтийг</a:t>
            </a:r>
            <a:r>
              <a:rPr lang="en-US" sz="2800" b="1" dirty="0">
                <a:effectLst>
                  <a:glow rad="101600">
                    <a:srgbClr val="000000">
                      <a:alpha val="75000"/>
                    </a:srgbClr>
                  </a:glow>
                </a:effectLst>
                <a:latin typeface="Arial"/>
                <a:cs typeface="Arial"/>
              </a:rPr>
              <a:t> </a:t>
            </a:r>
            <a:r>
              <a:rPr lang="en-US" sz="2800" b="1" dirty="0" err="1">
                <a:effectLst>
                  <a:glow rad="101600">
                    <a:srgbClr val="000000">
                      <a:alpha val="75000"/>
                    </a:srgbClr>
                  </a:glow>
                </a:effectLst>
                <a:latin typeface="Arial"/>
                <a:cs typeface="Arial"/>
              </a:rPr>
              <a:t>зөвшөөрдөг</a:t>
            </a:r>
            <a:r>
              <a:rPr lang="en-US" sz="2800" b="1" dirty="0">
                <a:effectLst>
                  <a:glow rad="101600">
                    <a:srgbClr val="000000">
                      <a:alpha val="75000"/>
                    </a:srgbClr>
                  </a:glow>
                </a:effectLst>
                <a:latin typeface="Arial"/>
                <a:cs typeface="Arial"/>
              </a:rPr>
              <a:t> </a:t>
            </a:r>
            <a:r>
              <a:rPr lang="en-US" sz="2800" b="1" dirty="0" err="1">
                <a:effectLst>
                  <a:glow rad="101600">
                    <a:srgbClr val="000000">
                      <a:alpha val="75000"/>
                    </a:srgbClr>
                  </a:glow>
                </a:effectLst>
                <a:latin typeface="Arial"/>
                <a:cs typeface="Arial"/>
              </a:rPr>
              <a:t>үү</a:t>
            </a:r>
            <a:r>
              <a:rPr lang="en-US" sz="2800" b="1" dirty="0">
                <a:effectLst>
                  <a:glow rad="101600">
                    <a:srgbClr val="000000">
                      <a:alpha val="75000"/>
                    </a:srgbClr>
                  </a:glow>
                </a:effectLst>
                <a:latin typeface="Arial"/>
                <a:cs typeface="Arial"/>
              </a:rPr>
              <a:t>?</a:t>
            </a: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7586" name="Rectangle 5"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 name="Rectangle 2"/>
          <p:cNvSpPr>
            <a:spLocks noGrp="1" noChangeArrowheads="1"/>
          </p:cNvSpPr>
          <p:nvPr>
            <p:ph type="title"/>
          </p:nvPr>
        </p:nvSpPr>
        <p:spPr>
          <a:xfrm>
            <a:off x="0" y="0"/>
            <a:ext cx="4643438" cy="609600"/>
          </a:xfrm>
          <a:solidFill>
            <a:srgbClr val="000000"/>
          </a:solidFill>
          <a:effectLst>
            <a:outerShdw blurRad="50800" dist="38100" dir="2700000">
              <a:srgbClr val="000000">
                <a:alpha val="43000"/>
              </a:srgbClr>
            </a:outerShdw>
          </a:effectLst>
        </p:spPr>
        <p:txBody>
          <a:bodyPr/>
          <a:lstStyle/>
          <a:p>
            <a:pPr eaLnBrk="1" hangingPunct="1">
              <a:defRPr/>
            </a:pPr>
            <a:r>
              <a:rPr lang="en-US" sz="2400" b="1" dirty="0" err="1">
                <a:effectLst/>
                <a:ea typeface="ＭＳ Ｐゴシック" charset="0"/>
                <a:cs typeface="Times New Roman" charset="0"/>
              </a:rPr>
              <a:t>Өрнө</a:t>
            </a:r>
            <a:r>
              <a:rPr lang="en-US" sz="2400" b="1" dirty="0">
                <a:effectLst/>
                <a:ea typeface="ＭＳ Ｐゴシック" charset="0"/>
                <a:cs typeface="Times New Roman" charset="0"/>
              </a:rPr>
              <a:t> </a:t>
            </a:r>
            <a:r>
              <a:rPr lang="en-US" sz="2400" b="1" dirty="0" err="1">
                <a:effectLst/>
                <a:ea typeface="ＭＳ Ｐゴシック" charset="0"/>
                <a:cs typeface="Times New Roman" charset="0"/>
              </a:rPr>
              <a:t>ба</a:t>
            </a:r>
            <a:r>
              <a:rPr lang="en-US" sz="2400" b="1" dirty="0">
                <a:effectLst/>
                <a:ea typeface="ＭＳ Ｐゴシック" charset="0"/>
                <a:cs typeface="Times New Roman" charset="0"/>
              </a:rPr>
              <a:t> </a:t>
            </a:r>
            <a:r>
              <a:rPr lang="en-US" sz="2400" b="1" dirty="0" err="1">
                <a:effectLst/>
                <a:ea typeface="ＭＳ Ｐゴシック" charset="0"/>
                <a:cs typeface="Times New Roman" charset="0"/>
              </a:rPr>
              <a:t>Дорно</a:t>
            </a:r>
            <a:r>
              <a:rPr lang="en-US" sz="2400" b="1" dirty="0">
                <a:effectLst/>
                <a:ea typeface="ＭＳ Ｐゴシック" charset="0"/>
                <a:cs typeface="Times New Roman" charset="0"/>
              </a:rPr>
              <a:t> 2ын </a:t>
            </a:r>
            <a:r>
              <a:rPr lang="en-US" sz="2400" b="1" dirty="0" err="1">
                <a:effectLst/>
                <a:ea typeface="ＭＳ Ｐゴシック" charset="0"/>
                <a:cs typeface="Times New Roman" charset="0"/>
              </a:rPr>
              <a:t>уулзвар</a:t>
            </a:r>
            <a:r>
              <a:rPr lang="en-US" sz="2400" b="1" dirty="0">
                <a:effectLst/>
                <a:ea typeface="ＭＳ Ｐゴシック" charset="0"/>
                <a:cs typeface="Times New Roman" charset="0"/>
              </a:rPr>
              <a:t> </a:t>
            </a:r>
          </a:p>
        </p:txBody>
      </p:sp>
      <p:sp>
        <p:nvSpPr>
          <p:cNvPr id="67587" name="Rectangle 3"/>
          <p:cNvSpPr>
            <a:spLocks noGrp="1" noChangeArrowheads="1"/>
          </p:cNvSpPr>
          <p:nvPr>
            <p:ph type="body" sz="half" idx="1"/>
          </p:nvPr>
        </p:nvSpPr>
        <p:spPr>
          <a:xfrm>
            <a:off x="533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a:solidFill>
                  <a:srgbClr val="FFFF00"/>
                </a:solidFill>
                <a:latin typeface="+mj-lt"/>
                <a:ea typeface="ＭＳ Ｐゴシック" charset="0"/>
                <a:cs typeface="Times New Roman" charset="0"/>
              </a:rPr>
              <a:t>Яруу найраг</a:t>
            </a:r>
            <a:r>
              <a:rPr lang="en-US" sz="3600" b="1">
                <a:latin typeface="+mj-lt"/>
                <a:ea typeface="ＭＳ Ｐゴシック" charset="0"/>
                <a:cs typeface="Times New Roman" charset="0"/>
              </a:rPr>
              <a:t>, дүрслэл &amp; бэлэгдэлийг таалдаг</a:t>
            </a:r>
          </a:p>
        </p:txBody>
      </p:sp>
      <p:sp>
        <p:nvSpPr>
          <p:cNvPr id="67588" name="Rectangle 4"/>
          <p:cNvSpPr>
            <a:spLocks noGrp="1" noChangeArrowheads="1"/>
          </p:cNvSpPr>
          <p:nvPr>
            <p:ph type="body" sz="half" idx="2"/>
          </p:nvPr>
        </p:nvSpPr>
        <p:spPr>
          <a:xfrm>
            <a:off x="4724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dirty="0" err="1">
                <a:solidFill>
                  <a:srgbClr val="FFFF12"/>
                </a:solidFill>
                <a:latin typeface="+mj-lt"/>
                <a:ea typeface="ＭＳ Ｐゴシック" charset="0"/>
                <a:cs typeface="Times New Roman" charset="0"/>
              </a:rPr>
              <a:t>Тoйм</a:t>
            </a:r>
            <a:r>
              <a:rPr lang="en-US" sz="3600" b="1" dirty="0">
                <a:latin typeface="+mj-lt"/>
                <a:ea typeface="ＭＳ Ｐゴシック" charset="0"/>
                <a:cs typeface="Times New Roman" charset="0"/>
              </a:rPr>
              <a:t>, </a:t>
            </a:r>
            <a:r>
              <a:rPr lang="en-US" sz="3600" b="1" dirty="0" err="1">
                <a:latin typeface="+mj-lt"/>
                <a:ea typeface="ＭＳ Ｐゴシック" charset="0"/>
                <a:cs typeface="Times New Roman" charset="0"/>
              </a:rPr>
              <a:t>жагсаалт</a:t>
            </a:r>
            <a:r>
              <a:rPr lang="en-US" sz="3600" b="1" dirty="0">
                <a:latin typeface="+mj-lt"/>
                <a:ea typeface="ＭＳ Ｐゴシック" charset="0"/>
                <a:cs typeface="Times New Roman" charset="0"/>
              </a:rPr>
              <a:t> </a:t>
            </a:r>
            <a:r>
              <a:rPr lang="en-US" sz="3600" b="1" dirty="0" err="1">
                <a:latin typeface="+mj-lt"/>
                <a:ea typeface="ＭＳ Ｐゴシック" charset="0"/>
                <a:cs typeface="Times New Roman" charset="0"/>
              </a:rPr>
              <a:t>ба</a:t>
            </a:r>
            <a:r>
              <a:rPr lang="en-US" sz="3600" b="1" dirty="0">
                <a:latin typeface="+mj-lt"/>
                <a:ea typeface="ＭＳ Ｐゴシック" charset="0"/>
                <a:cs typeface="Times New Roman" charset="0"/>
              </a:rPr>
              <a:t> </a:t>
            </a:r>
            <a:r>
              <a:rPr lang="en-US" sz="3600" b="1" dirty="0" err="1">
                <a:latin typeface="+mj-lt"/>
                <a:ea typeface="ＭＳ Ｐゴシック" charset="0"/>
                <a:cs typeface="Times New Roman" charset="0"/>
              </a:rPr>
              <a:t>oнцгoйлoн</a:t>
            </a:r>
            <a:r>
              <a:rPr lang="en-US" sz="3600" b="1" dirty="0">
                <a:latin typeface="+mj-lt"/>
                <a:ea typeface="ＭＳ Ｐゴシック" charset="0"/>
                <a:cs typeface="Times New Roman" charset="0"/>
              </a:rPr>
              <a:t> </a:t>
            </a:r>
            <a:r>
              <a:rPr lang="en-US" sz="3600" b="1" dirty="0" err="1">
                <a:latin typeface="+mj-lt"/>
                <a:ea typeface="ＭＳ Ｐゴシック" charset="0"/>
                <a:cs typeface="Times New Roman" charset="0"/>
              </a:rPr>
              <a:t>тoдoрхoйлсoн</a:t>
            </a:r>
            <a:r>
              <a:rPr lang="en-US" sz="3600" b="1" dirty="0">
                <a:latin typeface="+mj-lt"/>
                <a:ea typeface="ＭＳ Ｐゴシック" charset="0"/>
                <a:cs typeface="Times New Roman" charset="0"/>
              </a:rPr>
              <a:t> </a:t>
            </a:r>
            <a:r>
              <a:rPr lang="en-US" sz="3600" b="1" dirty="0" err="1">
                <a:latin typeface="+mj-lt"/>
                <a:ea typeface="ＭＳ Ｐゴシック" charset="0"/>
                <a:cs typeface="Times New Roman" charset="0"/>
              </a:rPr>
              <a:t>санааг</a:t>
            </a:r>
            <a:r>
              <a:rPr lang="en-US" sz="3600" b="1" dirty="0">
                <a:latin typeface="+mj-lt"/>
                <a:ea typeface="ＭＳ Ｐゴシック" charset="0"/>
                <a:cs typeface="Times New Roman" charset="0"/>
              </a:rPr>
              <a:t> </a:t>
            </a:r>
            <a:r>
              <a:rPr lang="en-US" sz="3600" b="1" dirty="0" err="1">
                <a:latin typeface="+mj-lt"/>
                <a:ea typeface="ＭＳ Ｐゴシック" charset="0"/>
                <a:cs typeface="Times New Roman" charset="0"/>
              </a:rPr>
              <a:t>таалдаг</a:t>
            </a:r>
            <a:r>
              <a:rPr lang="en-US" sz="3600" b="1" dirty="0">
                <a:latin typeface="+mj-lt"/>
                <a:ea typeface="ＭＳ Ｐゴシック" charset="0"/>
                <a:cs typeface="Times New Roman" charset="0"/>
              </a:rPr>
              <a:t>. </a:t>
            </a:r>
          </a:p>
        </p:txBody>
      </p:sp>
      <p:sp>
        <p:nvSpPr>
          <p:cNvPr id="67591" name="Text Box 7"/>
          <p:cNvSpPr txBox="1">
            <a:spLocks noChangeArrowheads="1"/>
          </p:cNvSpPr>
          <p:nvPr/>
        </p:nvSpPr>
        <p:spPr bwMode="auto">
          <a:xfrm>
            <a:off x="1295400" y="1276350"/>
            <a:ext cx="2263775"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spcBef>
                <a:spcPct val="50000"/>
              </a:spcBef>
              <a:defRPr/>
            </a:pPr>
            <a:r>
              <a:rPr lang="en-US" sz="4000" b="1" dirty="0" err="1" smtClean="0">
                <a:solidFill>
                  <a:srgbClr val="FFFF00"/>
                </a:solidFill>
                <a:latin typeface="Times New Roman"/>
                <a:cs typeface="Times New Roman"/>
              </a:rPr>
              <a:t>Еврей</a:t>
            </a:r>
            <a:endParaRPr lang="en-US" sz="4000" b="1" dirty="0" smtClean="0">
              <a:solidFill>
                <a:srgbClr val="FFFF00"/>
              </a:solidFill>
              <a:latin typeface="Times New Roman"/>
              <a:cs typeface="Times New Roman"/>
            </a:endParaRPr>
          </a:p>
        </p:txBody>
      </p:sp>
      <p:sp>
        <p:nvSpPr>
          <p:cNvPr id="67592" name="Text Box 8"/>
          <p:cNvSpPr txBox="1">
            <a:spLocks noChangeArrowheads="1"/>
          </p:cNvSpPr>
          <p:nvPr/>
        </p:nvSpPr>
        <p:spPr bwMode="auto">
          <a:xfrm>
            <a:off x="5943600" y="1276350"/>
            <a:ext cx="2263775"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spcBef>
                <a:spcPct val="50000"/>
              </a:spcBef>
              <a:defRPr/>
            </a:pPr>
            <a:r>
              <a:rPr lang="en-US" sz="4000" b="1" dirty="0" err="1" smtClean="0">
                <a:solidFill>
                  <a:srgbClr val="FFFF00"/>
                </a:solidFill>
                <a:latin typeface="Times New Roman"/>
                <a:cs typeface="Times New Roman"/>
              </a:rPr>
              <a:t>Грек</a:t>
            </a:r>
            <a:endParaRPr lang="en-US" sz="4000" b="1" dirty="0" smtClean="0">
              <a:solidFill>
                <a:srgbClr val="FFFF00"/>
              </a:solidFill>
              <a:latin typeface="Times New Roman"/>
              <a:cs typeface="Times New Roman"/>
            </a:endParaRPr>
          </a:p>
        </p:txBody>
      </p:sp>
      <p:sp>
        <p:nvSpPr>
          <p:cNvPr id="3" name="WordArt 10"/>
          <p:cNvSpPr>
            <a:spLocks noChangeArrowheads="1" noChangeShapeType="1" noTextEdit="1"/>
          </p:cNvSpPr>
          <p:nvPr/>
        </p:nvSpPr>
        <p:spPr bwMode="auto">
          <a:xfrm>
            <a:off x="3733800" y="457200"/>
            <a:ext cx="2362200" cy="1905000"/>
          </a:xfrm>
          <a:prstGeom prst="rect">
            <a:avLst/>
          </a:prstGeom>
        </p:spPr>
        <p:txBody>
          <a:bodyPr wrap="none" fromWordArt="1">
            <a:prstTxWarp prst="textCascadeUp">
              <a:avLst>
                <a:gd name="adj" fmla="val 44444"/>
              </a:avLst>
            </a:prstTxWarp>
          </a:bodyPr>
          <a:lstStyle/>
          <a:p>
            <a:pPr algn="ctr"/>
            <a:r>
              <a:rPr lang="ru-RU" sz="3600" kern="1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latin typeface="Impact"/>
                <a:ea typeface="Impact"/>
                <a:cs typeface="Impact"/>
              </a:rPr>
              <a:t>Бичлэгийн загвар</a:t>
            </a:r>
            <a:endParaRPr lang="en-US" sz="3600" kern="1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latin typeface="Impact"/>
              <a:ea typeface="Impact"/>
              <a:cs typeface="Impact"/>
            </a:endParaRPr>
          </a:p>
        </p:txBody>
      </p:sp>
      <p:sp>
        <p:nvSpPr>
          <p:cNvPr id="67595" name="Text Box 11"/>
          <p:cNvSpPr txBox="1">
            <a:spLocks noChangeArrowheads="1"/>
          </p:cNvSpPr>
          <p:nvPr/>
        </p:nvSpPr>
        <p:spPr bwMode="auto">
          <a:xfrm>
            <a:off x="8397875" y="82550"/>
            <a:ext cx="669925" cy="39687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defRPr/>
            </a:pPr>
            <a:r>
              <a:rPr lang="en-US" sz="2000" b="1" smtClean="0"/>
              <a:t>105</a:t>
            </a: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5" descr="PhoeAram"/>
          <p:cNvPicPr>
            <a:picLocks noChangeAspect="1" noChangeArrowheads="1"/>
          </p:cNvPicPr>
          <p:nvPr/>
        </p:nvPicPr>
        <p:blipFill>
          <a:blip r:embed="rId3">
            <a:extLst>
              <a:ext uri="{28A0092B-C50C-407E-A947-70E740481C1C}">
                <a14:useLocalDpi xmlns:a14="http://schemas.microsoft.com/office/drawing/2010/main" val="0"/>
              </a:ext>
            </a:extLst>
          </a:blip>
          <a:srcRect l="12628"/>
          <a:stretch>
            <a:fillRect/>
          </a:stretch>
        </p:blipFill>
        <p:spPr bwMode="auto">
          <a:xfrm>
            <a:off x="0" y="1676400"/>
            <a:ext cx="460375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2" name="Text Box 6"/>
          <p:cNvSpPr txBox="1">
            <a:spLocks noChangeArrowheads="1"/>
          </p:cNvSpPr>
          <p:nvPr/>
        </p:nvSpPr>
        <p:spPr bwMode="auto">
          <a:xfrm>
            <a:off x="8397875" y="8255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107</a:t>
            </a:r>
          </a:p>
        </p:txBody>
      </p:sp>
      <p:pic>
        <p:nvPicPr>
          <p:cNvPr id="122883" name="Picture 7" descr="transitions_racial"/>
          <p:cNvPicPr>
            <a:picLocks noChangeAspect="1" noChangeArrowheads="1"/>
          </p:cNvPicPr>
          <p:nvPr/>
        </p:nvPicPr>
        <p:blipFill>
          <a:blip r:embed="rId4">
            <a:extLst>
              <a:ext uri="{28A0092B-C50C-407E-A947-70E740481C1C}">
                <a14:useLocalDpi xmlns:a14="http://schemas.microsoft.com/office/drawing/2010/main" val="0"/>
              </a:ext>
            </a:extLst>
          </a:blip>
          <a:srcRect l="6311" t="2089" r="9129" b="1785"/>
          <a:stretch>
            <a:fillRect/>
          </a:stretch>
        </p:blipFill>
        <p:spPr bwMode="auto">
          <a:xfrm>
            <a:off x="4572000" y="1676400"/>
            <a:ext cx="4572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4" name="Picture 8" descr="inter-marriage-couple-of-asian-woman-and-european-thumb570107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0"/>
            <a:ext cx="29718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Rectangle 4"/>
          <p:cNvSpPr>
            <a:spLocks noGrp="1" noChangeArrowheads="1"/>
          </p:cNvSpPr>
          <p:nvPr>
            <p:ph type="title"/>
          </p:nvPr>
        </p:nvSpPr>
        <p:spPr>
          <a:xfrm>
            <a:off x="152400" y="0"/>
            <a:ext cx="5715000" cy="1447800"/>
          </a:xfrm>
        </p:spPr>
        <p:txBody>
          <a:bodyPr/>
          <a:lstStyle/>
          <a:p>
            <a:pPr algn="l" eaLnBrk="1" hangingPunct="1">
              <a:defRPr/>
            </a:pPr>
            <a:r>
              <a:rPr lang="en-US" sz="3200" b="1" kern="1200" dirty="0" err="1">
                <a:solidFill>
                  <a:schemeClr val="tx1"/>
                </a:solidFill>
                <a:effectLst>
                  <a:glow rad="101600">
                    <a:srgbClr val="000000">
                      <a:alpha val="75000"/>
                    </a:srgbClr>
                  </a:glow>
                </a:effectLst>
                <a:latin typeface="Arial"/>
                <a:ea typeface="ＭＳ Ｐゴシック" charset="0"/>
                <a:cs typeface="Arial"/>
              </a:rPr>
              <a:t>Бурхан</a:t>
            </a:r>
            <a:r>
              <a:rPr lang="en-US" sz="3200" b="1" kern="1200" dirty="0">
                <a:solidFill>
                  <a:schemeClr val="tx1"/>
                </a:solidFill>
                <a:effectLst>
                  <a:glow rad="101600">
                    <a:srgbClr val="000000">
                      <a:alpha val="75000"/>
                    </a:srgbClr>
                  </a:glow>
                </a:effectLst>
                <a:latin typeface="Arial"/>
                <a:ea typeface="ＭＳ Ｐゴシック" charset="0"/>
                <a:cs typeface="Arial"/>
              </a:rPr>
              <a:t> </a:t>
            </a:r>
            <a:r>
              <a:rPr lang="en-US" sz="3200" b="1" kern="1200" dirty="0" err="1">
                <a:solidFill>
                  <a:schemeClr val="tx1"/>
                </a:solidFill>
                <a:effectLst>
                  <a:glow rad="101600">
                    <a:srgbClr val="000000">
                      <a:alpha val="75000"/>
                    </a:srgbClr>
                  </a:glow>
                </a:effectLst>
                <a:latin typeface="Arial"/>
                <a:ea typeface="ＭＳ Ｐゴシック" charset="0"/>
                <a:cs typeface="Arial"/>
              </a:rPr>
              <a:t>өөр</a:t>
            </a:r>
            <a:r>
              <a:rPr lang="en-US" sz="3200" b="1" kern="1200" dirty="0">
                <a:solidFill>
                  <a:schemeClr val="tx1"/>
                </a:solidFill>
                <a:effectLst>
                  <a:glow rad="101600">
                    <a:srgbClr val="000000">
                      <a:alpha val="75000"/>
                    </a:srgbClr>
                  </a:glow>
                </a:effectLst>
                <a:latin typeface="Arial"/>
                <a:ea typeface="ＭＳ Ｐゴシック" charset="0"/>
                <a:cs typeface="Arial"/>
              </a:rPr>
              <a:t> </a:t>
            </a:r>
            <a:r>
              <a:rPr lang="en-US" sz="3200" b="1" kern="1200" dirty="0" err="1">
                <a:solidFill>
                  <a:schemeClr val="tx1"/>
                </a:solidFill>
                <a:effectLst>
                  <a:glow rad="101600">
                    <a:srgbClr val="000000">
                      <a:alpha val="75000"/>
                    </a:srgbClr>
                  </a:glow>
                </a:effectLst>
                <a:latin typeface="Arial"/>
                <a:ea typeface="ＭＳ Ｐゴシック" charset="0"/>
                <a:cs typeface="Arial"/>
              </a:rPr>
              <a:t>арьс</a:t>
            </a:r>
            <a:r>
              <a:rPr lang="en-US" sz="3200" b="1" kern="1200" dirty="0">
                <a:solidFill>
                  <a:schemeClr val="tx1"/>
                </a:solidFill>
                <a:effectLst>
                  <a:glow rad="101600">
                    <a:srgbClr val="000000">
                      <a:alpha val="75000"/>
                    </a:srgbClr>
                  </a:glow>
                </a:effectLst>
                <a:latin typeface="Arial"/>
                <a:ea typeface="ＭＳ Ｐゴシック" charset="0"/>
                <a:cs typeface="Arial"/>
              </a:rPr>
              <a:t> </a:t>
            </a:r>
            <a:r>
              <a:rPr lang="en-US" sz="3200" b="1" kern="1200" dirty="0" err="1">
                <a:solidFill>
                  <a:schemeClr val="tx1"/>
                </a:solidFill>
                <a:effectLst>
                  <a:glow rad="101600">
                    <a:srgbClr val="000000">
                      <a:alpha val="75000"/>
                    </a:srgbClr>
                  </a:glow>
                </a:effectLst>
                <a:latin typeface="Arial"/>
                <a:ea typeface="ＭＳ Ｐゴシック" charset="0"/>
                <a:cs typeface="Arial"/>
              </a:rPr>
              <a:t>өнгө</a:t>
            </a:r>
            <a:r>
              <a:rPr lang="en-US" sz="3200" b="1" kern="1200" dirty="0">
                <a:solidFill>
                  <a:schemeClr val="tx1"/>
                </a:solidFill>
                <a:effectLst>
                  <a:glow rad="101600">
                    <a:srgbClr val="000000">
                      <a:alpha val="75000"/>
                    </a:srgbClr>
                  </a:glow>
                </a:effectLst>
                <a:latin typeface="Arial"/>
                <a:ea typeface="ＭＳ Ｐゴシック" charset="0"/>
                <a:cs typeface="Arial"/>
              </a:rPr>
              <a:t> </a:t>
            </a:r>
            <a:r>
              <a:rPr lang="en-US" sz="3200" b="1" kern="1200" dirty="0" err="1">
                <a:solidFill>
                  <a:schemeClr val="tx1"/>
                </a:solidFill>
                <a:effectLst>
                  <a:glow rad="101600">
                    <a:srgbClr val="000000">
                      <a:alpha val="75000"/>
                    </a:srgbClr>
                  </a:glow>
                </a:effectLst>
                <a:latin typeface="Arial"/>
                <a:ea typeface="ＭＳ Ｐゴシック" charset="0"/>
                <a:cs typeface="Arial"/>
              </a:rPr>
              <a:t>хоорондын</a:t>
            </a:r>
            <a:r>
              <a:rPr lang="en-US" sz="3200" b="1" kern="1200" dirty="0">
                <a:solidFill>
                  <a:schemeClr val="tx1"/>
                </a:solidFill>
                <a:effectLst>
                  <a:glow rad="101600">
                    <a:srgbClr val="000000">
                      <a:alpha val="75000"/>
                    </a:srgbClr>
                  </a:glow>
                </a:effectLst>
                <a:latin typeface="Arial"/>
                <a:ea typeface="ＭＳ Ｐゴシック" charset="0"/>
                <a:cs typeface="Arial"/>
              </a:rPr>
              <a:t> </a:t>
            </a:r>
            <a:r>
              <a:rPr lang="en-US" sz="3200" b="1" kern="1200" dirty="0" err="1">
                <a:solidFill>
                  <a:schemeClr val="tx1"/>
                </a:solidFill>
                <a:effectLst>
                  <a:glow rad="101600">
                    <a:srgbClr val="000000">
                      <a:alpha val="75000"/>
                    </a:srgbClr>
                  </a:glow>
                </a:effectLst>
                <a:latin typeface="Arial"/>
                <a:ea typeface="ＭＳ Ｐゴシック" charset="0"/>
                <a:cs typeface="Arial"/>
              </a:rPr>
              <a:t>гэрлэлтийг</a:t>
            </a:r>
            <a:r>
              <a:rPr lang="en-US" sz="3200" b="1" kern="1200" dirty="0">
                <a:solidFill>
                  <a:schemeClr val="tx1"/>
                </a:solidFill>
                <a:effectLst>
                  <a:glow rad="101600">
                    <a:srgbClr val="000000">
                      <a:alpha val="75000"/>
                    </a:srgbClr>
                  </a:glow>
                </a:effectLst>
                <a:latin typeface="Arial"/>
                <a:ea typeface="ＭＳ Ｐゴシック" charset="0"/>
                <a:cs typeface="Arial"/>
              </a:rPr>
              <a:t> </a:t>
            </a:r>
            <a:r>
              <a:rPr lang="en-US" sz="3200" b="1" kern="1200" dirty="0" err="1">
                <a:solidFill>
                  <a:schemeClr val="tx1"/>
                </a:solidFill>
                <a:effectLst>
                  <a:glow rad="101600">
                    <a:srgbClr val="000000">
                      <a:alpha val="75000"/>
                    </a:srgbClr>
                  </a:glow>
                </a:effectLst>
                <a:latin typeface="Arial"/>
                <a:ea typeface="ＭＳ Ｐゴシック" charset="0"/>
                <a:cs typeface="Arial"/>
              </a:rPr>
              <a:t>зөвшөөрдөг</a:t>
            </a:r>
            <a:r>
              <a:rPr lang="en-US" sz="3200" b="1" kern="1200" dirty="0">
                <a:solidFill>
                  <a:schemeClr val="tx1"/>
                </a:solidFill>
                <a:effectLst>
                  <a:glow rad="101600">
                    <a:srgbClr val="000000">
                      <a:alpha val="75000"/>
                    </a:srgbClr>
                  </a:glow>
                </a:effectLst>
                <a:latin typeface="Arial"/>
                <a:ea typeface="ＭＳ Ｐゴシック" charset="0"/>
                <a:cs typeface="Arial"/>
              </a:rPr>
              <a:t> </a:t>
            </a:r>
            <a:r>
              <a:rPr lang="en-US" sz="3200" b="1" kern="1200" dirty="0" err="1">
                <a:solidFill>
                  <a:schemeClr val="tx1"/>
                </a:solidFill>
                <a:effectLst>
                  <a:glow rad="101600">
                    <a:srgbClr val="000000">
                      <a:alpha val="75000"/>
                    </a:srgbClr>
                  </a:glow>
                </a:effectLst>
                <a:latin typeface="Arial"/>
                <a:ea typeface="ＭＳ Ｐゴシック" charset="0"/>
                <a:cs typeface="Arial"/>
              </a:rPr>
              <a:t>үү</a:t>
            </a:r>
            <a:r>
              <a:rPr lang="en-US" sz="3200" b="1" kern="1200" dirty="0">
                <a:solidFill>
                  <a:schemeClr val="tx1"/>
                </a:solidFill>
                <a:effectLst>
                  <a:glow rad="101600">
                    <a:srgbClr val="000000">
                      <a:alpha val="75000"/>
                    </a:srgbClr>
                  </a:glow>
                </a:effectLst>
                <a:latin typeface="Arial"/>
                <a:ea typeface="ＭＳ Ｐゴシック" charset="0"/>
                <a:cs typeface="Arial"/>
              </a:rPr>
              <a:t>?</a:t>
            </a: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4" descr="Ape &amp; Beth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2" name="Rectangle 2"/>
          <p:cNvSpPr>
            <a:spLocks noGrp="1" noChangeArrowheads="1"/>
          </p:cNvSpPr>
          <p:nvPr>
            <p:ph type="title"/>
          </p:nvPr>
        </p:nvSpPr>
        <p:spPr>
          <a:xfrm>
            <a:off x="3059113" y="44450"/>
            <a:ext cx="6008687" cy="1093788"/>
          </a:xfrm>
        </p:spPr>
        <p:txBody>
          <a:bodyPr/>
          <a:lstStyle/>
          <a:p>
            <a:pPr eaLnBrk="1" hangingPunct="1">
              <a:defRPr/>
            </a:pPr>
            <a:r>
              <a:rPr lang="en-US" sz="2800" b="1" dirty="0" err="1" smtClean="0">
                <a:solidFill>
                  <a:srgbClr val="FFFFFF"/>
                </a:solidFill>
                <a:ea typeface="ＭＳ Ｐゴシック" charset="0"/>
                <a:cs typeface="Times New Roman" charset="0"/>
              </a:rPr>
              <a:t>Өөр</a:t>
            </a:r>
            <a:r>
              <a:rPr lang="en-US" sz="2800" b="1" dirty="0" smtClean="0">
                <a:solidFill>
                  <a:srgbClr val="FFFFFF"/>
                </a:solidFill>
                <a:ea typeface="ＭＳ Ｐゴシック" charset="0"/>
                <a:cs typeface="Times New Roman" charset="0"/>
              </a:rPr>
              <a:t> </a:t>
            </a:r>
            <a:r>
              <a:rPr lang="en-US" sz="2800" b="1" dirty="0" err="1" smtClean="0">
                <a:solidFill>
                  <a:srgbClr val="FFFFFF"/>
                </a:solidFill>
                <a:ea typeface="ＭＳ Ｐゴシック" charset="0"/>
                <a:cs typeface="Times New Roman" charset="0"/>
              </a:rPr>
              <a:t>овог</a:t>
            </a:r>
            <a:r>
              <a:rPr lang="en-US" sz="2800" b="1" dirty="0" smtClean="0">
                <a:solidFill>
                  <a:srgbClr val="FFFFFF"/>
                </a:solidFill>
                <a:ea typeface="ＭＳ Ｐゴシック" charset="0"/>
                <a:cs typeface="Times New Roman" charset="0"/>
              </a:rPr>
              <a:t> </a:t>
            </a:r>
            <a:r>
              <a:rPr lang="en-US" sz="2800" b="1" dirty="0" err="1" smtClean="0">
                <a:solidFill>
                  <a:srgbClr val="FFFFFF"/>
                </a:solidFill>
                <a:ea typeface="ＭＳ Ｐゴシック" charset="0"/>
                <a:cs typeface="Times New Roman" charset="0"/>
              </a:rPr>
              <a:t>аймагаас</a:t>
            </a:r>
            <a:r>
              <a:rPr lang="en-US" sz="2800" b="1" dirty="0" smtClean="0">
                <a:solidFill>
                  <a:srgbClr val="FFFFFF"/>
                </a:solidFill>
                <a:ea typeface="ＭＳ Ｐゴシック" charset="0"/>
                <a:cs typeface="Times New Roman" charset="0"/>
              </a:rPr>
              <a:t> </a:t>
            </a:r>
            <a:r>
              <a:rPr lang="en-US" sz="2800" b="1" dirty="0" err="1" smtClean="0">
                <a:solidFill>
                  <a:srgbClr val="FFFFFF"/>
                </a:solidFill>
                <a:ea typeface="ＭＳ Ｐゴシック" charset="0"/>
                <a:cs typeface="Times New Roman" charset="0"/>
              </a:rPr>
              <a:t>итгэгч</a:t>
            </a:r>
            <a:r>
              <a:rPr lang="en-US" sz="2800" b="1" dirty="0" smtClean="0">
                <a:solidFill>
                  <a:srgbClr val="FFFFFF"/>
                </a:solidFill>
                <a:ea typeface="ＭＳ Ｐゴシック" charset="0"/>
                <a:cs typeface="Times New Roman" charset="0"/>
              </a:rPr>
              <a:t> </a:t>
            </a:r>
            <a:r>
              <a:rPr lang="en-US" sz="2800" b="1" dirty="0" err="1" smtClean="0">
                <a:solidFill>
                  <a:srgbClr val="FFFFFF"/>
                </a:solidFill>
                <a:ea typeface="ＭＳ Ｐゴシック" charset="0"/>
                <a:cs typeface="Times New Roman" charset="0"/>
              </a:rPr>
              <a:t>хүнийг</a:t>
            </a:r>
            <a:r>
              <a:rPr lang="en-US" sz="2800" b="1" dirty="0" smtClean="0">
                <a:solidFill>
                  <a:srgbClr val="FFFFFF"/>
                </a:solidFill>
                <a:ea typeface="ＭＳ Ｐゴシック" charset="0"/>
                <a:cs typeface="Times New Roman" charset="0"/>
              </a:rPr>
              <a:t> </a:t>
            </a:r>
            <a:r>
              <a:rPr lang="en-US" sz="2800" b="1" dirty="0" err="1" smtClean="0">
                <a:solidFill>
                  <a:srgbClr val="FFFFFF"/>
                </a:solidFill>
                <a:ea typeface="ＭＳ Ｐゴシック" charset="0"/>
                <a:cs typeface="Times New Roman" charset="0"/>
              </a:rPr>
              <a:t>ханиа</a:t>
            </a:r>
            <a:r>
              <a:rPr lang="en-US" sz="2800" b="1" dirty="0" smtClean="0">
                <a:solidFill>
                  <a:srgbClr val="FFFFFF"/>
                </a:solidFill>
                <a:ea typeface="ＭＳ Ｐゴシック" charset="0"/>
                <a:cs typeface="Times New Roman" charset="0"/>
              </a:rPr>
              <a:t> </a:t>
            </a:r>
            <a:r>
              <a:rPr lang="en-US" sz="2800" b="1" dirty="0" err="1" smtClean="0">
                <a:solidFill>
                  <a:srgbClr val="FFFFFF"/>
                </a:solidFill>
                <a:ea typeface="ＭＳ Ｐゴシック" charset="0"/>
                <a:cs typeface="Times New Roman" charset="0"/>
              </a:rPr>
              <a:t>болгож</a:t>
            </a:r>
            <a:r>
              <a:rPr lang="en-US" sz="2800" b="1" dirty="0" smtClean="0">
                <a:solidFill>
                  <a:srgbClr val="FFFFFF"/>
                </a:solidFill>
                <a:ea typeface="ＭＳ Ｐゴシック" charset="0"/>
                <a:cs typeface="Times New Roman" charset="0"/>
              </a:rPr>
              <a:t> </a:t>
            </a:r>
            <a:r>
              <a:rPr lang="en-US" sz="2800" b="1" dirty="0" err="1" smtClean="0">
                <a:solidFill>
                  <a:srgbClr val="FFFFFF"/>
                </a:solidFill>
                <a:ea typeface="ＭＳ Ｐゴシック" charset="0"/>
                <a:cs typeface="Times New Roman" charset="0"/>
              </a:rPr>
              <a:t>болох</a:t>
            </a:r>
            <a:r>
              <a:rPr lang="en-US" sz="2800" b="1" dirty="0" smtClean="0">
                <a:solidFill>
                  <a:srgbClr val="FFFFFF"/>
                </a:solidFill>
                <a:ea typeface="ＭＳ Ｐゴシック" charset="0"/>
                <a:cs typeface="Times New Roman" charset="0"/>
              </a:rPr>
              <a:t> </a:t>
            </a:r>
            <a:r>
              <a:rPr lang="en-US" sz="2800" b="1" dirty="0" err="1" smtClean="0">
                <a:solidFill>
                  <a:srgbClr val="FFFFFF"/>
                </a:solidFill>
                <a:ea typeface="ＭＳ Ｐゴシック" charset="0"/>
                <a:cs typeface="Times New Roman" charset="0"/>
              </a:rPr>
              <a:t>уу</a:t>
            </a:r>
            <a:r>
              <a:rPr lang="en-US" sz="2800" b="1" dirty="0" smtClean="0">
                <a:solidFill>
                  <a:srgbClr val="FFFFFF"/>
                </a:solidFill>
                <a:ea typeface="ＭＳ Ｐゴシック" charset="0"/>
                <a:cs typeface="Times New Roman" charset="0"/>
              </a:rPr>
              <a:t>?</a:t>
            </a:r>
            <a:endParaRPr lang="en-US" sz="2800" b="1" dirty="0">
              <a:solidFill>
                <a:srgbClr val="FFFFFF"/>
              </a:solidFill>
              <a:ea typeface="ＭＳ Ｐゴシック" charset="0"/>
              <a:cs typeface="Times New Roman" charset="0"/>
            </a:endParaRP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4" descr="Khnum"/>
          <p:cNvPicPr>
            <a:picLocks noChangeAspect="1" noChangeArrowheads="1"/>
          </p:cNvPicPr>
          <p:nvPr/>
        </p:nvPicPr>
        <p:blipFill>
          <a:blip r:embed="rId3">
            <a:extLst>
              <a:ext uri="{28A0092B-C50C-407E-A947-70E740481C1C}">
                <a14:useLocalDpi xmlns:a14="http://schemas.microsoft.com/office/drawing/2010/main" val="0"/>
              </a:ext>
            </a:extLst>
          </a:blip>
          <a:srcRect l="6416" b="3807"/>
          <a:stretch>
            <a:fillRect/>
          </a:stretch>
        </p:blipFill>
        <p:spPr bwMode="auto">
          <a:xfrm>
            <a:off x="0" y="0"/>
            <a:ext cx="4908550" cy="714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78" name="Picture 5" descr="Khnum text"/>
          <p:cNvPicPr>
            <a:picLocks noChangeAspect="1" noChangeArrowheads="1"/>
          </p:cNvPicPr>
          <p:nvPr/>
        </p:nvPicPr>
        <p:blipFill>
          <a:blip r:embed="rId4">
            <a:extLst>
              <a:ext uri="{28A0092B-C50C-407E-A947-70E740481C1C}">
                <a14:useLocalDpi xmlns:a14="http://schemas.microsoft.com/office/drawing/2010/main" val="0"/>
              </a:ext>
            </a:extLst>
          </a:blip>
          <a:srcRect l="52905" t="52353" r="4964" b="25363"/>
          <a:stretch>
            <a:fillRect/>
          </a:stretch>
        </p:blipFill>
        <p:spPr bwMode="auto">
          <a:xfrm>
            <a:off x="3276600" y="2465388"/>
            <a:ext cx="5867400"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Rectangle 2"/>
          <p:cNvSpPr>
            <a:spLocks noGrp="1" noChangeArrowheads="1"/>
          </p:cNvSpPr>
          <p:nvPr>
            <p:ph type="title"/>
          </p:nvPr>
        </p:nvSpPr>
        <p:spPr>
          <a:xfrm>
            <a:off x="1371600" y="304800"/>
            <a:ext cx="7772400" cy="1143000"/>
          </a:xfrm>
        </p:spPr>
        <p:txBody>
          <a:bodyPr/>
          <a:lstStyle/>
          <a:p>
            <a:pPr eaLnBrk="1" hangingPunct="1">
              <a:defRPr/>
            </a:pPr>
            <a:r>
              <a:rPr lang="en-US" sz="4000" dirty="0" err="1" smtClean="0">
                <a:ea typeface="ＭＳ Ｐゴシック" charset="0"/>
                <a:cs typeface="Times New Roman" charset="0"/>
              </a:rPr>
              <a:t>Шүтэж</a:t>
            </a:r>
            <a:r>
              <a:rPr lang="en-US" sz="4000" dirty="0" smtClean="0">
                <a:ea typeface="ＭＳ Ｐゴシック" charset="0"/>
                <a:cs typeface="Times New Roman" charset="0"/>
              </a:rPr>
              <a:t> </a:t>
            </a:r>
            <a:r>
              <a:rPr lang="en-US" sz="4000" dirty="0" err="1" smtClean="0">
                <a:ea typeface="ＭＳ Ｐゴシック" charset="0"/>
                <a:cs typeface="Times New Roman" charset="0"/>
              </a:rPr>
              <a:t>буй</a:t>
            </a:r>
            <a:r>
              <a:rPr lang="en-US" sz="4000" dirty="0" smtClean="0">
                <a:ea typeface="ＭＳ Ｐゴシック" charset="0"/>
                <a:cs typeface="Times New Roman" charset="0"/>
              </a:rPr>
              <a:t> </a:t>
            </a:r>
            <a:r>
              <a:rPr lang="en-US" sz="4000" dirty="0" err="1" smtClean="0">
                <a:ea typeface="ＭＳ Ｐゴシック" charset="0"/>
                <a:cs typeface="Times New Roman" charset="0"/>
              </a:rPr>
              <a:t>хүнийг</a:t>
            </a:r>
            <a:r>
              <a:rPr lang="en-US" sz="4000" dirty="0" smtClean="0">
                <a:ea typeface="ＭＳ Ｐゴシック" charset="0"/>
                <a:cs typeface="Times New Roman" charset="0"/>
              </a:rPr>
              <a:t> </a:t>
            </a:r>
            <a:r>
              <a:rPr lang="en-US" sz="4000" dirty="0" err="1" smtClean="0">
                <a:ea typeface="ＭＳ Ｐゴシック" charset="0"/>
                <a:cs typeface="Times New Roman" charset="0"/>
              </a:rPr>
              <a:t>биш</a:t>
            </a:r>
            <a:r>
              <a:rPr lang="en-US" sz="4000" dirty="0" smtClean="0">
                <a:ea typeface="ＭＳ Ｐゴシック" charset="0"/>
                <a:cs typeface="Times New Roman" charset="0"/>
              </a:rPr>
              <a:t>–</a:t>
            </a:r>
            <a:br>
              <a:rPr lang="en-US" sz="4000" dirty="0" smtClean="0">
                <a:ea typeface="ＭＳ Ｐゴシック" charset="0"/>
                <a:cs typeface="Times New Roman" charset="0"/>
              </a:rPr>
            </a:br>
            <a:r>
              <a:rPr lang="en-US" sz="4000" dirty="0" err="1" smtClean="0">
                <a:ea typeface="ＭＳ Ｐゴシック" charset="0"/>
                <a:cs typeface="Times New Roman" charset="0"/>
              </a:rPr>
              <a:t>Шүтээнийг</a:t>
            </a:r>
            <a:r>
              <a:rPr lang="en-US" sz="4000" dirty="0" smtClean="0">
                <a:ea typeface="ＭＳ Ｐゴシック" charset="0"/>
                <a:cs typeface="Times New Roman" charset="0"/>
              </a:rPr>
              <a:t> </a:t>
            </a:r>
            <a:r>
              <a:rPr lang="en-US" sz="4000" dirty="0" err="1">
                <a:ea typeface="ＭＳ Ｐゴシック" charset="0"/>
                <a:cs typeface="Times New Roman" charset="0"/>
              </a:rPr>
              <a:t>үзэн</a:t>
            </a:r>
            <a:r>
              <a:rPr lang="en-US" sz="4000" dirty="0">
                <a:ea typeface="ＭＳ Ｐゴシック" charset="0"/>
                <a:cs typeface="Times New Roman" charset="0"/>
              </a:rPr>
              <a:t> </a:t>
            </a:r>
            <a:r>
              <a:rPr lang="en-US" sz="4000" dirty="0" err="1" smtClean="0">
                <a:ea typeface="ＭＳ Ｐゴシック" charset="0"/>
                <a:cs typeface="Times New Roman" charset="0"/>
              </a:rPr>
              <a:t>яд</a:t>
            </a:r>
            <a:endParaRPr lang="en-US" sz="4000" dirty="0">
              <a:ea typeface="ＭＳ Ｐゴシック" charset="0"/>
              <a:cs typeface="Times New Roman" charset="0"/>
            </a:endParaRPr>
          </a:p>
        </p:txBody>
      </p:sp>
      <p:sp>
        <p:nvSpPr>
          <p:cNvPr id="126980" name="TextBox 1"/>
          <p:cNvSpPr txBox="1">
            <a:spLocks noChangeArrowheads="1"/>
          </p:cNvSpPr>
          <p:nvPr/>
        </p:nvSpPr>
        <p:spPr bwMode="auto">
          <a:xfrm>
            <a:off x="3276600" y="1773238"/>
            <a:ext cx="5903913" cy="50625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1900">
                <a:solidFill>
                  <a:srgbClr val="000514"/>
                </a:solidFill>
                <a:latin typeface="Arial" charset="0"/>
                <a:cs typeface="Arial" charset="0"/>
              </a:rPr>
              <a:t>Кхнум бол Египетийн үлгэр домгийнэр хонин толгойт бурхадын нэг. Энэхүү хачирхалтай мушгирсан эвэртэй төрөл зүйл одоо оршин байдаггүй. </a:t>
            </a:r>
          </a:p>
          <a:p>
            <a:r>
              <a:rPr lang="en-US" sz="1900">
                <a:solidFill>
                  <a:srgbClr val="000514"/>
                </a:solidFill>
                <a:latin typeface="Arial" charset="0"/>
                <a:cs typeface="Arial" charset="0"/>
              </a:rPr>
              <a:t>Энэхүү дүр төрх Египетийн чимэг хийх урлагт дахин илэрдэг бөгөөд үүгээрээ Амонтай хамт түүхийг бичсэн эхлэлийн цаг хугацааг санал болгодог. Кнум бол Нилийн ойролцоох хамгийн анхны хүрхрээтэй газар буюу Аварга арал дээр байдаг бурхан юм. Нан нуураас энэ гол урсан гарч ирдэг. Кнум бол газар, ус болон газар доорхи ертөнцийг бүтээсэн гэж зарим нэг уламжлалд үздэг. Тэрээр бурхан ба хүнийг бүтээсэн гэх бөгөөд хүнийг ваарчны хүрдэн дээр урласан ба хүүхэд бүр түүний гараар хэлбэрт ордог гэжээ. Энэхүү хүрэл хөшөө одоогоор Британи улсын музейд хадгалагдаж байна.</a:t>
            </a: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2" descr="Soldiers"/>
          <p:cNvPicPr>
            <a:picLocks noChangeAspect="1" noChangeArrowheads="1"/>
          </p:cNvPicPr>
          <p:nvPr/>
        </p:nvPicPr>
        <p:blipFill>
          <a:blip r:embed="rId3">
            <a:extLst>
              <a:ext uri="{28A0092B-C50C-407E-A947-70E740481C1C}">
                <a14:useLocalDpi xmlns:a14="http://schemas.microsoft.com/office/drawing/2010/main" val="0"/>
              </a:ext>
            </a:extLst>
          </a:blip>
          <a:srcRect t="8109"/>
          <a:stretch>
            <a:fillRect/>
          </a:stretch>
        </p:blipFill>
        <p:spPr bwMode="auto">
          <a:xfrm>
            <a:off x="4267200" y="1676400"/>
            <a:ext cx="50292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26" name="Picture 3" descr="Jews"/>
          <p:cNvPicPr>
            <a:picLocks noChangeAspect="1" noChangeArrowheads="1"/>
          </p:cNvPicPr>
          <p:nvPr/>
        </p:nvPicPr>
        <p:blipFill>
          <a:blip r:embed="rId4">
            <a:extLst>
              <a:ext uri="{28A0092B-C50C-407E-A947-70E740481C1C}">
                <a14:useLocalDpi xmlns:a14="http://schemas.microsoft.com/office/drawing/2010/main" val="0"/>
              </a:ext>
            </a:extLst>
          </a:blip>
          <a:srcRect t="8000" r="3130"/>
          <a:stretch>
            <a:fillRect/>
          </a:stretch>
        </p:blipFill>
        <p:spPr bwMode="auto">
          <a:xfrm>
            <a:off x="0" y="1676400"/>
            <a:ext cx="3733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Rectangle 4"/>
          <p:cNvSpPr>
            <a:spLocks noGrp="1" noChangeArrowheads="1"/>
          </p:cNvSpPr>
          <p:nvPr>
            <p:ph type="title"/>
          </p:nvPr>
        </p:nvSpPr>
        <p:spPr>
          <a:xfrm>
            <a:off x="0" y="277813"/>
            <a:ext cx="9144000" cy="1143000"/>
          </a:xfrm>
        </p:spPr>
        <p:txBody>
          <a:bodyPr/>
          <a:lstStyle/>
          <a:p>
            <a:pPr eaLnBrk="1" hangingPunct="1">
              <a:defRPr/>
            </a:pPr>
            <a:r>
              <a:rPr lang="en-US" sz="4000" dirty="0" err="1" smtClean="0">
                <a:ea typeface="ＭＳ Ｐゴシック" charset="0"/>
                <a:cs typeface="Times New Roman" charset="0"/>
              </a:rPr>
              <a:t>Өөр</a:t>
            </a:r>
            <a:r>
              <a:rPr lang="en-US" sz="4000" dirty="0" smtClean="0">
                <a:ea typeface="ＭＳ Ｐゴシック" charset="0"/>
                <a:cs typeface="Times New Roman" charset="0"/>
              </a:rPr>
              <a:t> </a:t>
            </a:r>
            <a:r>
              <a:rPr lang="en-US" sz="4000" dirty="0" err="1" smtClean="0">
                <a:ea typeface="ＭＳ Ｐゴシック" charset="0"/>
                <a:cs typeface="Times New Roman" charset="0"/>
              </a:rPr>
              <a:t>арьс</a:t>
            </a:r>
            <a:r>
              <a:rPr lang="en-US" sz="4000" dirty="0" smtClean="0">
                <a:ea typeface="ＭＳ Ｐゴシック" charset="0"/>
                <a:cs typeface="Times New Roman" charset="0"/>
              </a:rPr>
              <a:t> </a:t>
            </a:r>
            <a:r>
              <a:rPr lang="en-US" sz="4000" dirty="0" err="1" smtClean="0">
                <a:ea typeface="ＭＳ Ｐゴシック" charset="0"/>
                <a:cs typeface="Times New Roman" charset="0"/>
              </a:rPr>
              <a:t>өнгөний</a:t>
            </a:r>
            <a:r>
              <a:rPr lang="en-US" sz="4000" dirty="0" smtClean="0">
                <a:ea typeface="ＭＳ Ｐゴシック" charset="0"/>
                <a:cs typeface="Times New Roman" charset="0"/>
              </a:rPr>
              <a:t> </a:t>
            </a:r>
            <a:r>
              <a:rPr lang="en-US" sz="4000" dirty="0" err="1" smtClean="0">
                <a:ea typeface="ＭＳ Ｐゴシック" charset="0"/>
                <a:cs typeface="Times New Roman" charset="0"/>
              </a:rPr>
              <a:t>ялгааг</a:t>
            </a:r>
            <a:r>
              <a:rPr lang="en-US" sz="4000" dirty="0" smtClean="0">
                <a:ea typeface="ＭＳ Ｐゴシック" charset="0"/>
                <a:cs typeface="Times New Roman" charset="0"/>
              </a:rPr>
              <a:t> </a:t>
            </a:r>
            <a:r>
              <a:rPr lang="en-US" sz="4000" dirty="0" err="1" smtClean="0">
                <a:ea typeface="ＭＳ Ｐゴシック" charset="0"/>
                <a:cs typeface="Times New Roman" charset="0"/>
              </a:rPr>
              <a:t>өнөө</a:t>
            </a:r>
            <a:r>
              <a:rPr lang="en-US" sz="4000" dirty="0" smtClean="0">
                <a:ea typeface="ＭＳ Ｐゴシック" charset="0"/>
                <a:cs typeface="Times New Roman" charset="0"/>
              </a:rPr>
              <a:t> </a:t>
            </a:r>
            <a:r>
              <a:rPr lang="en-US" sz="4000" dirty="0" err="1" smtClean="0">
                <a:ea typeface="ＭＳ Ｐゴシック" charset="0"/>
                <a:cs typeface="Times New Roman" charset="0"/>
              </a:rPr>
              <a:t>цагт</a:t>
            </a:r>
            <a:r>
              <a:rPr lang="en-US" sz="4000" dirty="0" smtClean="0">
                <a:ea typeface="ＭＳ Ｐゴシック" charset="0"/>
                <a:cs typeface="Times New Roman" charset="0"/>
              </a:rPr>
              <a:t> </a:t>
            </a:r>
            <a:r>
              <a:rPr lang="en-US" sz="4000" dirty="0" err="1" smtClean="0">
                <a:ea typeface="ＭＳ Ｐゴシック" charset="0"/>
                <a:cs typeface="Times New Roman" charset="0"/>
              </a:rPr>
              <a:t>юу</a:t>
            </a:r>
            <a:r>
              <a:rPr lang="en-US" sz="4000" dirty="0" smtClean="0">
                <a:ea typeface="ＭＳ Ｐゴシック" charset="0"/>
                <a:cs typeface="Times New Roman" charset="0"/>
              </a:rPr>
              <a:t> </a:t>
            </a:r>
            <a:r>
              <a:rPr lang="en-US" sz="4000" dirty="0" err="1" smtClean="0">
                <a:ea typeface="ＭＳ Ｐゴシック" charset="0"/>
                <a:cs typeface="Times New Roman" charset="0"/>
              </a:rPr>
              <a:t>болох</a:t>
            </a:r>
            <a:r>
              <a:rPr lang="en-US" sz="4000" dirty="0" smtClean="0">
                <a:ea typeface="ＭＳ Ｐゴシック" charset="0"/>
                <a:cs typeface="Times New Roman" charset="0"/>
              </a:rPr>
              <a:t> </a:t>
            </a:r>
            <a:r>
              <a:rPr lang="en-US" sz="4000" dirty="0" err="1" smtClean="0">
                <a:ea typeface="ＭＳ Ｐゴシック" charset="0"/>
                <a:cs typeface="Times New Roman" charset="0"/>
              </a:rPr>
              <a:t>вэ</a:t>
            </a:r>
            <a:r>
              <a:rPr lang="en-US" sz="4000" dirty="0" smtClean="0">
                <a:ea typeface="ＭＳ Ｐゴシック" charset="0"/>
                <a:cs typeface="Times New Roman" charset="0"/>
              </a:rPr>
              <a:t>?</a:t>
            </a:r>
            <a:endParaRPr lang="en-US" sz="4000" dirty="0">
              <a:ea typeface="ＭＳ Ｐゴシック" charset="0"/>
              <a:cs typeface="Times New Roman" charset="0"/>
            </a:endParaRPr>
          </a:p>
        </p:txBody>
      </p:sp>
      <p:sp>
        <p:nvSpPr>
          <p:cNvPr id="33797" name="Rectangle 5"/>
          <p:cNvSpPr>
            <a:spLocks noGrp="1" noChangeArrowheads="1"/>
          </p:cNvSpPr>
          <p:nvPr>
            <p:ph type="body" sz="half" idx="2"/>
          </p:nvPr>
        </p:nvSpPr>
        <p:spPr>
          <a:xfrm>
            <a:off x="4267200" y="1676400"/>
            <a:ext cx="2752725" cy="685800"/>
          </a:xfrm>
          <a:solidFill>
            <a:srgbClr val="000000"/>
          </a:solidFill>
        </p:spPr>
        <p:txBody>
          <a:bodyPr/>
          <a:lstStyle/>
          <a:p>
            <a:pPr algn="ctr" eaLnBrk="1" hangingPunct="1">
              <a:buFont typeface="Wingdings" charset="0"/>
              <a:buNone/>
              <a:defRPr/>
            </a:pPr>
            <a:r>
              <a:rPr lang="en-US" sz="2400" b="1" i="1" dirty="0" err="1" smtClean="0">
                <a:effectLst>
                  <a:outerShdw blurRad="38100" dist="38100" dir="2700000" algn="tl">
                    <a:srgbClr val="663300"/>
                  </a:outerShdw>
                </a:effectLst>
                <a:latin typeface="+mj-lt"/>
                <a:ea typeface="ＭＳ Ｐゴシック" charset="0"/>
                <a:cs typeface="Times New Roman" charset="0"/>
              </a:rPr>
              <a:t>Харь</a:t>
            </a:r>
            <a:r>
              <a:rPr lang="en-US" sz="2400" b="1" i="1" dirty="0" smtClean="0">
                <a:effectLst>
                  <a:outerShdw blurRad="38100" dist="38100" dir="2700000" algn="tl">
                    <a:srgbClr val="663300"/>
                  </a:outerShdw>
                </a:effectLst>
                <a:latin typeface="+mj-lt"/>
                <a:ea typeface="ＭＳ Ｐゴシック" charset="0"/>
                <a:cs typeface="Times New Roman" charset="0"/>
              </a:rPr>
              <a:t> </a:t>
            </a:r>
            <a:r>
              <a:rPr lang="en-US" sz="2400" b="1" i="1" dirty="0" err="1" smtClean="0">
                <a:effectLst>
                  <a:outerShdw blurRad="38100" dist="38100" dir="2700000" algn="tl">
                    <a:srgbClr val="663300"/>
                  </a:outerShdw>
                </a:effectLst>
                <a:latin typeface="+mj-lt"/>
                <a:ea typeface="ＭＳ Ｐゴシック" charset="0"/>
                <a:cs typeface="Times New Roman" charset="0"/>
              </a:rPr>
              <a:t>үндэстэн</a:t>
            </a:r>
            <a:endParaRPr lang="en-US" sz="2400" b="1" i="1" dirty="0">
              <a:effectLst>
                <a:outerShdw blurRad="38100" dist="38100" dir="2700000" algn="tl">
                  <a:srgbClr val="663300"/>
                </a:outerShdw>
              </a:effectLst>
              <a:latin typeface="+mj-lt"/>
              <a:ea typeface="ＭＳ Ｐゴシック" charset="0"/>
              <a:cs typeface="Times New Roman" charset="0"/>
            </a:endParaRPr>
          </a:p>
        </p:txBody>
      </p:sp>
      <p:sp>
        <p:nvSpPr>
          <p:cNvPr id="33798" name="Rectangle 6"/>
          <p:cNvSpPr>
            <a:spLocks noChangeArrowheads="1"/>
          </p:cNvSpPr>
          <p:nvPr/>
        </p:nvSpPr>
        <p:spPr bwMode="auto">
          <a:xfrm>
            <a:off x="1905000" y="2327275"/>
            <a:ext cx="1828800" cy="2016125"/>
          </a:xfrm>
          <a:prstGeom prst="rect">
            <a:avLst/>
          </a:prstGeom>
          <a:solidFill>
            <a:srgbClr val="FF0000"/>
          </a:solidFill>
          <a:ln w="9525">
            <a:noFill/>
            <a:miter lim="800000"/>
            <a:headEnd/>
            <a:tailEnd/>
          </a:ln>
          <a:effectLst/>
        </p:spPr>
        <p:txBody>
          <a:bodyPr/>
          <a:lstStyle/>
          <a:p>
            <a:pPr marL="342900" indent="-342900" eaLnBrk="1" hangingPunct="1">
              <a:spcBef>
                <a:spcPct val="20000"/>
              </a:spcBef>
              <a:buClr>
                <a:schemeClr val="hlink"/>
              </a:buClr>
              <a:buSzPct val="65000"/>
              <a:buFont typeface="Wingdings" charset="0"/>
              <a:buChar char="n"/>
              <a:defRPr/>
            </a:pPr>
            <a:r>
              <a:rPr lang="en-US" sz="2800" b="1" dirty="0" err="1">
                <a:effectLst>
                  <a:outerShdw blurRad="38100" dist="38100" dir="2700000" algn="tl">
                    <a:srgbClr val="000000"/>
                  </a:outerShdw>
                </a:effectLst>
                <a:latin typeface="Arial"/>
                <a:cs typeface="Arial"/>
              </a:rPr>
              <a:t>Нэг</a:t>
            </a:r>
            <a:r>
              <a:rPr lang="en-US" sz="2800" b="1" dirty="0">
                <a:effectLst>
                  <a:outerShdw blurRad="38100" dist="38100" dir="2700000" algn="tl">
                    <a:srgbClr val="000000"/>
                  </a:outerShdw>
                </a:effectLst>
                <a:latin typeface="Arial"/>
                <a:cs typeface="Arial"/>
              </a:rPr>
              <a:t> </a:t>
            </a:r>
            <a:r>
              <a:rPr lang="en-US" sz="2800" b="1" dirty="0" err="1">
                <a:effectLst>
                  <a:outerShdw blurRad="38100" dist="38100" dir="2700000" algn="tl">
                    <a:srgbClr val="000000"/>
                  </a:outerShdw>
                </a:effectLst>
                <a:latin typeface="Arial"/>
                <a:cs typeface="Arial"/>
              </a:rPr>
              <a:t>Бурхан</a:t>
            </a:r>
            <a:endParaRPr lang="en-US" sz="2800" b="1" dirty="0">
              <a:effectLst>
                <a:outerShdw blurRad="38100" dist="38100" dir="2700000" algn="tl">
                  <a:srgbClr val="000000"/>
                </a:outerShdw>
              </a:effectLst>
              <a:latin typeface="Arial"/>
              <a:cs typeface="Arial"/>
            </a:endParaRPr>
          </a:p>
          <a:p>
            <a:pPr marL="342900" indent="-342900" eaLnBrk="1" hangingPunct="1">
              <a:spcBef>
                <a:spcPct val="20000"/>
              </a:spcBef>
              <a:buClr>
                <a:schemeClr val="hlink"/>
              </a:buClr>
              <a:buSzPct val="65000"/>
              <a:buFont typeface="Wingdings" charset="0"/>
              <a:buChar char="n"/>
              <a:defRPr/>
            </a:pPr>
            <a:r>
              <a:rPr lang="en-US" sz="2800" b="1" dirty="0" err="1">
                <a:effectLst>
                  <a:outerShdw blurRad="38100" dist="38100" dir="2700000" algn="tl">
                    <a:srgbClr val="000000"/>
                  </a:outerShdw>
                </a:effectLst>
                <a:latin typeface="Arial"/>
                <a:cs typeface="Arial"/>
              </a:rPr>
              <a:t>Олон</a:t>
            </a:r>
            <a:r>
              <a:rPr lang="en-US" sz="2800" b="1" dirty="0">
                <a:effectLst>
                  <a:outerShdw blurRad="38100" dist="38100" dir="2700000" algn="tl">
                    <a:srgbClr val="000000"/>
                  </a:outerShdw>
                </a:effectLst>
                <a:latin typeface="Arial"/>
                <a:cs typeface="Arial"/>
              </a:rPr>
              <a:t> </a:t>
            </a:r>
            <a:r>
              <a:rPr lang="en-US" sz="2800" b="1" dirty="0" err="1">
                <a:effectLst>
                  <a:outerShdw blurRad="38100" dist="38100" dir="2700000" algn="tl">
                    <a:srgbClr val="000000"/>
                  </a:outerShdw>
                </a:effectLst>
                <a:latin typeface="Arial"/>
                <a:cs typeface="Arial"/>
              </a:rPr>
              <a:t>хориг</a:t>
            </a:r>
            <a:endParaRPr lang="en-US" sz="2800" b="1" dirty="0">
              <a:effectLst>
                <a:outerShdw blurRad="38100" dist="38100" dir="2700000" algn="tl">
                  <a:srgbClr val="000000"/>
                </a:outerShdw>
              </a:effectLst>
              <a:latin typeface="Arial"/>
              <a:cs typeface="Arial"/>
            </a:endParaRPr>
          </a:p>
        </p:txBody>
      </p:sp>
      <p:sp>
        <p:nvSpPr>
          <p:cNvPr id="33799" name="Rectangle 7"/>
          <p:cNvSpPr>
            <a:spLocks noChangeArrowheads="1"/>
          </p:cNvSpPr>
          <p:nvPr/>
        </p:nvSpPr>
        <p:spPr bwMode="auto">
          <a:xfrm>
            <a:off x="4267200" y="2362200"/>
            <a:ext cx="1889125" cy="2003425"/>
          </a:xfrm>
          <a:prstGeom prst="rect">
            <a:avLst/>
          </a:prstGeom>
          <a:solidFill>
            <a:srgbClr val="FF0000"/>
          </a:solidFill>
          <a:ln w="9525">
            <a:noFill/>
            <a:miter lim="800000"/>
            <a:headEnd/>
            <a:tailEnd/>
          </a:ln>
          <a:effectLst/>
        </p:spPr>
        <p:txBody>
          <a:bodyPr/>
          <a:lstStyle/>
          <a:p>
            <a:pPr marL="342900" indent="-342900" eaLnBrk="1" hangingPunct="1">
              <a:spcBef>
                <a:spcPct val="20000"/>
              </a:spcBef>
              <a:buClr>
                <a:schemeClr val="hlink"/>
              </a:buClr>
              <a:buSzPct val="65000"/>
              <a:buFont typeface="Wingdings" charset="0"/>
              <a:buChar char="n"/>
              <a:defRPr/>
            </a:pPr>
            <a:r>
              <a:rPr lang="en-US" sz="2800" b="1" dirty="0" err="1">
                <a:effectLst>
                  <a:outerShdw blurRad="38100" dist="38100" dir="2700000" algn="tl">
                    <a:srgbClr val="000000"/>
                  </a:outerShdw>
                </a:effectLst>
                <a:latin typeface="Arial"/>
                <a:cs typeface="Arial"/>
              </a:rPr>
              <a:t>Oлoн</a:t>
            </a:r>
            <a:r>
              <a:rPr lang="en-US" sz="2800" b="1" dirty="0">
                <a:effectLst>
                  <a:outerShdw blurRad="38100" dist="38100" dir="2700000" algn="tl">
                    <a:srgbClr val="000000"/>
                  </a:outerShdw>
                </a:effectLst>
                <a:latin typeface="Arial"/>
                <a:cs typeface="Arial"/>
              </a:rPr>
              <a:t> </a:t>
            </a:r>
            <a:r>
              <a:rPr lang="en-US" sz="2800" b="1" dirty="0" err="1">
                <a:effectLst>
                  <a:outerShdw blurRad="38100" dist="38100" dir="2700000" algn="tl">
                    <a:srgbClr val="000000"/>
                  </a:outerShdw>
                </a:effectLst>
                <a:latin typeface="Arial"/>
                <a:cs typeface="Arial"/>
              </a:rPr>
              <a:t>бурхад</a:t>
            </a:r>
            <a:endParaRPr lang="en-US" sz="2800" b="1" dirty="0">
              <a:effectLst>
                <a:outerShdw blurRad="38100" dist="38100" dir="2700000" algn="tl">
                  <a:srgbClr val="000000"/>
                </a:outerShdw>
              </a:effectLst>
              <a:latin typeface="Arial"/>
              <a:cs typeface="Arial"/>
            </a:endParaRPr>
          </a:p>
          <a:p>
            <a:pPr marL="342900" indent="-342900" eaLnBrk="1" hangingPunct="1">
              <a:spcBef>
                <a:spcPct val="20000"/>
              </a:spcBef>
              <a:buClr>
                <a:schemeClr val="hlink"/>
              </a:buClr>
              <a:buSzPct val="65000"/>
              <a:buFont typeface="Wingdings" charset="0"/>
              <a:buChar char="n"/>
              <a:defRPr/>
            </a:pPr>
            <a:r>
              <a:rPr lang="en-US" sz="2800" b="1" dirty="0" err="1">
                <a:effectLst>
                  <a:outerShdw blurRad="38100" dist="38100" dir="2700000" algn="tl">
                    <a:srgbClr val="000000"/>
                  </a:outerShdw>
                </a:effectLst>
                <a:latin typeface="Arial"/>
                <a:cs typeface="Arial"/>
              </a:rPr>
              <a:t>Цөөн</a:t>
            </a:r>
            <a:r>
              <a:rPr lang="en-US" sz="2800" b="1" dirty="0">
                <a:effectLst>
                  <a:outerShdw blurRad="38100" dist="38100" dir="2700000" algn="tl">
                    <a:srgbClr val="000000"/>
                  </a:outerShdw>
                </a:effectLst>
                <a:latin typeface="Arial"/>
                <a:cs typeface="Arial"/>
              </a:rPr>
              <a:t> </a:t>
            </a:r>
            <a:r>
              <a:rPr lang="en-US" sz="2800" b="1" dirty="0" err="1">
                <a:effectLst>
                  <a:outerShdw blurRad="38100" dist="38100" dir="2700000" algn="tl">
                    <a:srgbClr val="000000"/>
                  </a:outerShdw>
                </a:effectLst>
                <a:latin typeface="Arial"/>
                <a:cs typeface="Arial"/>
              </a:rPr>
              <a:t>хориг</a:t>
            </a:r>
            <a:endParaRPr lang="en-US" sz="2800" b="1" dirty="0">
              <a:effectLst>
                <a:outerShdw blurRad="38100" dist="38100" dir="2700000" algn="tl">
                  <a:srgbClr val="000000"/>
                </a:outerShdw>
              </a:effectLst>
              <a:latin typeface="Arial"/>
              <a:cs typeface="Arial"/>
            </a:endParaRPr>
          </a:p>
        </p:txBody>
      </p:sp>
      <p:sp>
        <p:nvSpPr>
          <p:cNvPr id="33800" name="Rectangle 8"/>
          <p:cNvSpPr>
            <a:spLocks noGrp="1" noChangeArrowheads="1"/>
          </p:cNvSpPr>
          <p:nvPr>
            <p:ph type="body" sz="half" idx="1"/>
          </p:nvPr>
        </p:nvSpPr>
        <p:spPr>
          <a:xfrm>
            <a:off x="1116013" y="1676400"/>
            <a:ext cx="2617787" cy="685800"/>
          </a:xfrm>
          <a:solidFill>
            <a:srgbClr val="000000"/>
          </a:solidFill>
        </p:spPr>
        <p:txBody>
          <a:bodyPr/>
          <a:lstStyle/>
          <a:p>
            <a:pPr algn="ctr" eaLnBrk="1" hangingPunct="1">
              <a:buFont typeface="Wingdings" charset="0"/>
              <a:buNone/>
              <a:defRPr/>
            </a:pPr>
            <a:r>
              <a:rPr lang="en-US" sz="2400" b="1" i="1">
                <a:effectLst>
                  <a:outerShdw blurRad="38100" dist="38100" dir="2700000" algn="tl">
                    <a:srgbClr val="663300"/>
                  </a:outerShdw>
                </a:effectLst>
                <a:latin typeface="+mj-lt"/>
                <a:ea typeface="ＭＳ Ｐゴシック" charset="0"/>
                <a:cs typeface="Times New Roman" charset="0"/>
              </a:rPr>
              <a:t>Еврей</a:t>
            </a:r>
          </a:p>
        </p:txBody>
      </p:sp>
      <p:sp>
        <p:nvSpPr>
          <p:cNvPr id="129032" name="Text Box 10"/>
          <p:cNvSpPr txBox="1">
            <a:spLocks noChangeArrowheads="1"/>
          </p:cNvSpPr>
          <p:nvPr/>
        </p:nvSpPr>
        <p:spPr bwMode="auto">
          <a:xfrm>
            <a:off x="8397875" y="8255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107</a:t>
            </a: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2" descr="Soldiers"/>
          <p:cNvPicPr>
            <a:picLocks noChangeAspect="1" noChangeArrowheads="1"/>
          </p:cNvPicPr>
          <p:nvPr/>
        </p:nvPicPr>
        <p:blipFill>
          <a:blip r:embed="rId3">
            <a:extLst>
              <a:ext uri="{28A0092B-C50C-407E-A947-70E740481C1C}">
                <a14:useLocalDpi xmlns:a14="http://schemas.microsoft.com/office/drawing/2010/main" val="0"/>
              </a:ext>
            </a:extLst>
          </a:blip>
          <a:srcRect t="8109"/>
          <a:stretch>
            <a:fillRect/>
          </a:stretch>
        </p:blipFill>
        <p:spPr bwMode="auto">
          <a:xfrm>
            <a:off x="4267200" y="1676400"/>
            <a:ext cx="50292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4" name="Picture 3" descr="Jews"/>
          <p:cNvPicPr>
            <a:picLocks noChangeAspect="1" noChangeArrowheads="1"/>
          </p:cNvPicPr>
          <p:nvPr/>
        </p:nvPicPr>
        <p:blipFill>
          <a:blip r:embed="rId4">
            <a:extLst>
              <a:ext uri="{28A0092B-C50C-407E-A947-70E740481C1C}">
                <a14:useLocalDpi xmlns:a14="http://schemas.microsoft.com/office/drawing/2010/main" val="0"/>
              </a:ext>
            </a:extLst>
          </a:blip>
          <a:srcRect t="8000" r="3130"/>
          <a:stretch>
            <a:fillRect/>
          </a:stretch>
        </p:blipFill>
        <p:spPr bwMode="auto">
          <a:xfrm>
            <a:off x="0" y="1676400"/>
            <a:ext cx="3733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Rectangle 5"/>
          <p:cNvSpPr>
            <a:spLocks noGrp="1" noChangeArrowheads="1"/>
          </p:cNvSpPr>
          <p:nvPr>
            <p:ph type="body" sz="half" idx="2"/>
          </p:nvPr>
        </p:nvSpPr>
        <p:spPr>
          <a:xfrm>
            <a:off x="4267200" y="1676400"/>
            <a:ext cx="2209800" cy="685800"/>
          </a:xfrm>
          <a:solidFill>
            <a:srgbClr val="000000"/>
          </a:solidFill>
        </p:spPr>
        <p:txBody>
          <a:bodyPr/>
          <a:lstStyle/>
          <a:p>
            <a:pPr algn="ctr" eaLnBrk="1" hangingPunct="1">
              <a:buFont typeface="Wingdings" charset="0"/>
              <a:buNone/>
              <a:defRPr/>
            </a:pPr>
            <a:r>
              <a:rPr lang="en-US" sz="3200" b="1" i="1">
                <a:effectLst>
                  <a:outerShdw blurRad="38100" dist="38100" dir="2700000" algn="tl">
                    <a:srgbClr val="663300"/>
                  </a:outerShdw>
                </a:effectLst>
                <a:latin typeface="+mj-lt"/>
                <a:ea typeface="ＭＳ Ｐゴシック" charset="0"/>
                <a:cs typeface="Times New Roman" charset="0"/>
              </a:rPr>
              <a:t>Gentiles</a:t>
            </a:r>
          </a:p>
        </p:txBody>
      </p:sp>
      <p:sp>
        <p:nvSpPr>
          <p:cNvPr id="34822" name="Rectangle 6"/>
          <p:cNvSpPr>
            <a:spLocks noChangeArrowheads="1"/>
          </p:cNvSpPr>
          <p:nvPr/>
        </p:nvSpPr>
        <p:spPr bwMode="auto">
          <a:xfrm>
            <a:off x="1905000" y="2327275"/>
            <a:ext cx="1828800" cy="2244725"/>
          </a:xfrm>
          <a:prstGeom prst="rect">
            <a:avLst/>
          </a:prstGeom>
          <a:solidFill>
            <a:srgbClr val="FF0000"/>
          </a:solidFill>
          <a:ln w="9525">
            <a:noFill/>
            <a:miter lim="800000"/>
            <a:headEnd/>
            <a:tailEnd/>
          </a:ln>
          <a:effectLst/>
        </p:spPr>
        <p:txBody>
          <a:bodyPr/>
          <a:lstStyle/>
          <a:p>
            <a:pPr marL="342900" indent="-342900" eaLnBrk="1" hangingPunct="1">
              <a:spcBef>
                <a:spcPct val="20000"/>
              </a:spcBef>
              <a:buClr>
                <a:schemeClr val="hlink"/>
              </a:buClr>
              <a:buSzPct val="65000"/>
              <a:buFont typeface="Wingdings" charset="0"/>
              <a:buChar char="n"/>
              <a:defRPr/>
            </a:pPr>
            <a:r>
              <a:rPr lang="en-US" sz="2800" b="1" dirty="0" err="1">
                <a:effectLst>
                  <a:outerShdw blurRad="38100" dist="38100" dir="2700000" algn="tl">
                    <a:srgbClr val="000000"/>
                  </a:outerShdw>
                </a:effectLst>
                <a:latin typeface="Arial"/>
                <a:cs typeface="Arial"/>
              </a:rPr>
              <a:t>Нэг</a:t>
            </a:r>
            <a:r>
              <a:rPr lang="en-US" sz="2800" b="1" dirty="0">
                <a:effectLst>
                  <a:outerShdw blurRad="38100" dist="38100" dir="2700000" algn="tl">
                    <a:srgbClr val="000000"/>
                  </a:outerShdw>
                </a:effectLst>
                <a:latin typeface="Arial"/>
                <a:cs typeface="Arial"/>
              </a:rPr>
              <a:t> </a:t>
            </a:r>
            <a:r>
              <a:rPr lang="en-US" sz="2800" b="1" dirty="0" err="1">
                <a:effectLst>
                  <a:outerShdw blurRad="38100" dist="38100" dir="2700000" algn="tl">
                    <a:srgbClr val="000000"/>
                  </a:outerShdw>
                </a:effectLst>
                <a:latin typeface="Arial"/>
                <a:cs typeface="Arial"/>
              </a:rPr>
              <a:t>Бурхан</a:t>
            </a:r>
            <a:endParaRPr lang="en-US" sz="2800" b="1" dirty="0">
              <a:effectLst>
                <a:outerShdw blurRad="38100" dist="38100" dir="2700000" algn="tl">
                  <a:srgbClr val="000000"/>
                </a:outerShdw>
              </a:effectLst>
              <a:latin typeface="Arial"/>
              <a:cs typeface="Arial"/>
            </a:endParaRPr>
          </a:p>
          <a:p>
            <a:pPr marL="342900" indent="-342900" eaLnBrk="1" hangingPunct="1">
              <a:spcBef>
                <a:spcPct val="20000"/>
              </a:spcBef>
              <a:buClr>
                <a:schemeClr val="hlink"/>
              </a:buClr>
              <a:buSzPct val="65000"/>
              <a:buFont typeface="Wingdings" charset="0"/>
              <a:buChar char="n"/>
              <a:defRPr/>
            </a:pPr>
            <a:r>
              <a:rPr lang="en-US" sz="2800" b="1" dirty="0" err="1">
                <a:effectLst>
                  <a:outerShdw blurRad="38100" dist="38100" dir="2700000" algn="tl">
                    <a:srgbClr val="000000"/>
                  </a:outerShdw>
                </a:effectLst>
                <a:latin typeface="Arial"/>
                <a:cs typeface="Arial"/>
              </a:rPr>
              <a:t>Олон</a:t>
            </a:r>
            <a:r>
              <a:rPr lang="en-US" sz="2800" b="1" dirty="0">
                <a:effectLst>
                  <a:outerShdw blurRad="38100" dist="38100" dir="2700000" algn="tl">
                    <a:srgbClr val="000000"/>
                  </a:outerShdw>
                </a:effectLst>
                <a:latin typeface="Arial"/>
                <a:cs typeface="Arial"/>
              </a:rPr>
              <a:t> </a:t>
            </a:r>
            <a:r>
              <a:rPr lang="en-US" sz="2800" b="1" dirty="0" err="1">
                <a:effectLst>
                  <a:outerShdw blurRad="38100" dist="38100" dir="2700000" algn="tl">
                    <a:srgbClr val="000000"/>
                  </a:outerShdw>
                </a:effectLst>
                <a:latin typeface="Arial"/>
                <a:cs typeface="Arial"/>
              </a:rPr>
              <a:t>хориг</a:t>
            </a:r>
            <a:endParaRPr lang="en-US" sz="2800" b="1" dirty="0">
              <a:effectLst>
                <a:outerShdw blurRad="38100" dist="38100" dir="2700000" algn="tl">
                  <a:srgbClr val="000000"/>
                </a:outerShdw>
              </a:effectLst>
              <a:latin typeface="Arial"/>
              <a:cs typeface="Arial"/>
            </a:endParaRPr>
          </a:p>
        </p:txBody>
      </p:sp>
      <p:sp>
        <p:nvSpPr>
          <p:cNvPr id="131077" name="Rectangle 9"/>
          <p:cNvSpPr>
            <a:spLocks noChangeArrowheads="1"/>
          </p:cNvSpPr>
          <p:nvPr/>
        </p:nvSpPr>
        <p:spPr bwMode="auto">
          <a:xfrm>
            <a:off x="3657600" y="0"/>
            <a:ext cx="609600" cy="68580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4820" name="Rectangle 4"/>
          <p:cNvSpPr>
            <a:spLocks noGrp="1" noChangeArrowheads="1"/>
          </p:cNvSpPr>
          <p:nvPr>
            <p:ph type="title"/>
          </p:nvPr>
        </p:nvSpPr>
        <p:spPr>
          <a:xfrm>
            <a:off x="0" y="277813"/>
            <a:ext cx="9144000" cy="1143000"/>
          </a:xfrm>
        </p:spPr>
        <p:txBody>
          <a:bodyPr/>
          <a:lstStyle/>
          <a:p>
            <a:pPr eaLnBrk="1" hangingPunct="1">
              <a:defRPr/>
            </a:pPr>
            <a:r>
              <a:rPr lang="en-US" sz="4000" dirty="0" err="1" smtClean="0">
                <a:ea typeface="ＭＳ Ｐゴシック" charset="0"/>
                <a:cs typeface="Times New Roman" charset="0"/>
              </a:rPr>
              <a:t>Загалмай</a:t>
            </a:r>
            <a:r>
              <a:rPr lang="en-US" sz="4000" dirty="0" smtClean="0">
                <a:ea typeface="ＭＳ Ｐゴシック" charset="0"/>
                <a:cs typeface="Times New Roman" charset="0"/>
              </a:rPr>
              <a:t> </a:t>
            </a:r>
            <a:r>
              <a:rPr lang="en-US" sz="4000" dirty="0" err="1" smtClean="0">
                <a:ea typeface="ＭＳ Ｐゴシック" charset="0"/>
                <a:cs typeface="Times New Roman" charset="0"/>
              </a:rPr>
              <a:t>арьс</a:t>
            </a:r>
            <a:r>
              <a:rPr lang="en-US" sz="4000" dirty="0" smtClean="0">
                <a:ea typeface="ＭＳ Ｐゴシック" charset="0"/>
                <a:cs typeface="Times New Roman" charset="0"/>
              </a:rPr>
              <a:t> </a:t>
            </a:r>
            <a:r>
              <a:rPr lang="en-US" sz="4000" dirty="0" err="1" smtClean="0">
                <a:ea typeface="ＭＳ Ｐゴシック" charset="0"/>
                <a:cs typeface="Times New Roman" charset="0"/>
              </a:rPr>
              <a:t>өнгөний</a:t>
            </a:r>
            <a:r>
              <a:rPr lang="en-US" sz="4000" dirty="0" smtClean="0">
                <a:ea typeface="ＭＳ Ｐゴシック" charset="0"/>
                <a:cs typeface="Times New Roman" charset="0"/>
              </a:rPr>
              <a:t> </a:t>
            </a:r>
            <a:r>
              <a:rPr lang="en-US" sz="4000" dirty="0" err="1" smtClean="0">
                <a:ea typeface="ＭＳ Ｐゴシック" charset="0"/>
                <a:cs typeface="Times New Roman" charset="0"/>
              </a:rPr>
              <a:t>ялгааг</a:t>
            </a:r>
            <a:r>
              <a:rPr lang="en-US" sz="4000" dirty="0" smtClean="0">
                <a:ea typeface="ＭＳ Ｐゴシック" charset="0"/>
                <a:cs typeface="Times New Roman" charset="0"/>
              </a:rPr>
              <a:t> </a:t>
            </a:r>
            <a:r>
              <a:rPr lang="en-US" sz="4000" dirty="0" err="1" smtClean="0">
                <a:ea typeface="ＭＳ Ｐゴシック" charset="0"/>
                <a:cs typeface="Times New Roman" charset="0"/>
              </a:rPr>
              <a:t>хүчингүй</a:t>
            </a:r>
            <a:r>
              <a:rPr lang="en-US" sz="4000" dirty="0" smtClean="0">
                <a:ea typeface="ＭＳ Ｐゴシック" charset="0"/>
                <a:cs typeface="Times New Roman" charset="0"/>
              </a:rPr>
              <a:t> </a:t>
            </a:r>
            <a:r>
              <a:rPr lang="en-US" sz="4000" dirty="0" err="1" smtClean="0">
                <a:ea typeface="ＭＳ Ｐゴシック" charset="0"/>
                <a:cs typeface="Times New Roman" charset="0"/>
              </a:rPr>
              <a:t>болгосон</a:t>
            </a:r>
            <a:endParaRPr lang="en-US" sz="4000" dirty="0">
              <a:ea typeface="ＭＳ Ｐゴシック" charset="0"/>
              <a:cs typeface="Times New Roman" charset="0"/>
            </a:endParaRPr>
          </a:p>
        </p:txBody>
      </p:sp>
      <p:sp>
        <p:nvSpPr>
          <p:cNvPr id="34824" name="Rectangle 8"/>
          <p:cNvSpPr>
            <a:spLocks noGrp="1" noChangeArrowheads="1"/>
          </p:cNvSpPr>
          <p:nvPr>
            <p:ph type="body" sz="half" idx="1"/>
          </p:nvPr>
        </p:nvSpPr>
        <p:spPr>
          <a:xfrm>
            <a:off x="1524000" y="1676400"/>
            <a:ext cx="4953000" cy="685800"/>
          </a:xfrm>
          <a:solidFill>
            <a:srgbClr val="000000"/>
          </a:solidFill>
        </p:spPr>
        <p:txBody>
          <a:bodyPr/>
          <a:lstStyle/>
          <a:p>
            <a:pPr algn="ctr" eaLnBrk="1" hangingPunct="1">
              <a:buFont typeface="Wingdings" charset="0"/>
              <a:buNone/>
              <a:defRPr/>
            </a:pPr>
            <a:r>
              <a:rPr lang="en-US" sz="2400" b="1" i="1" dirty="0" err="1" smtClean="0">
                <a:effectLst>
                  <a:outerShdw blurRad="38100" dist="38100" dir="2700000" algn="tl">
                    <a:srgbClr val="663300"/>
                  </a:outerShdw>
                </a:effectLst>
                <a:latin typeface="+mj-lt"/>
                <a:ea typeface="ＭＳ Ｐゴシック" charset="0"/>
                <a:cs typeface="Times New Roman" charset="0"/>
              </a:rPr>
              <a:t>Еврей-Харь</a:t>
            </a:r>
            <a:r>
              <a:rPr lang="en-US" sz="2400" b="1" i="1" dirty="0" smtClean="0">
                <a:effectLst>
                  <a:outerShdw blurRad="38100" dist="38100" dir="2700000" algn="tl">
                    <a:srgbClr val="663300"/>
                  </a:outerShdw>
                </a:effectLst>
                <a:latin typeface="+mj-lt"/>
                <a:ea typeface="ＭＳ Ｐゴシック" charset="0"/>
                <a:cs typeface="Times New Roman" charset="0"/>
              </a:rPr>
              <a:t> </a:t>
            </a:r>
            <a:r>
              <a:rPr lang="en-US" sz="2400" b="1" i="1" dirty="0" err="1" smtClean="0">
                <a:effectLst>
                  <a:outerShdw blurRad="38100" dist="38100" dir="2700000" algn="tl">
                    <a:srgbClr val="663300"/>
                  </a:outerShdw>
                </a:effectLst>
                <a:latin typeface="+mj-lt"/>
                <a:ea typeface="ＭＳ Ｐゴシック" charset="0"/>
                <a:cs typeface="Times New Roman" charset="0"/>
              </a:rPr>
              <a:t>үндэстнүүдийн</a:t>
            </a:r>
            <a:r>
              <a:rPr lang="en-US" sz="2400" b="1" i="1" dirty="0" smtClean="0">
                <a:effectLst>
                  <a:outerShdw blurRad="38100" dist="38100" dir="2700000" algn="tl">
                    <a:srgbClr val="663300"/>
                  </a:outerShdw>
                </a:effectLst>
                <a:latin typeface="+mj-lt"/>
                <a:ea typeface="ＭＳ Ｐゴシック" charset="0"/>
                <a:cs typeface="Times New Roman" charset="0"/>
              </a:rPr>
              <a:t> </a:t>
            </a:r>
            <a:r>
              <a:rPr lang="en-US" sz="2400" b="1" i="1" dirty="0" err="1" smtClean="0">
                <a:effectLst>
                  <a:outerShdw blurRad="38100" dist="38100" dir="2700000" algn="tl">
                    <a:srgbClr val="663300"/>
                  </a:outerShdw>
                </a:effectLst>
                <a:latin typeface="+mj-lt"/>
                <a:ea typeface="ＭＳ Ｐゴシック" charset="0"/>
                <a:cs typeface="Times New Roman" charset="0"/>
              </a:rPr>
              <a:t>нэгдэл</a:t>
            </a:r>
            <a:endParaRPr lang="en-US" sz="2400" b="1" i="1" dirty="0">
              <a:effectLst>
                <a:outerShdw blurRad="38100" dist="38100" dir="2700000" algn="tl">
                  <a:srgbClr val="663300"/>
                </a:outerShdw>
              </a:effectLst>
              <a:latin typeface="+mj-lt"/>
              <a:ea typeface="ＭＳ Ｐゴシック" charset="0"/>
              <a:cs typeface="Times New Roman" charset="0"/>
            </a:endParaRPr>
          </a:p>
        </p:txBody>
      </p:sp>
      <p:sp>
        <p:nvSpPr>
          <p:cNvPr id="34826" name="Rectangle 10"/>
          <p:cNvSpPr>
            <a:spLocks noChangeArrowheads="1"/>
          </p:cNvSpPr>
          <p:nvPr/>
        </p:nvSpPr>
        <p:spPr bwMode="auto">
          <a:xfrm>
            <a:off x="4267200" y="2362200"/>
            <a:ext cx="1828800" cy="2244725"/>
          </a:xfrm>
          <a:prstGeom prst="rect">
            <a:avLst/>
          </a:prstGeom>
          <a:solidFill>
            <a:srgbClr val="FF0000"/>
          </a:solidFill>
          <a:ln w="9525">
            <a:noFill/>
            <a:miter lim="800000"/>
            <a:headEnd/>
            <a:tailEnd/>
          </a:ln>
          <a:effectLst/>
        </p:spPr>
        <p:txBody>
          <a:bodyPr/>
          <a:lstStyle/>
          <a:p>
            <a:pPr marL="342900" indent="-342900" eaLnBrk="1" hangingPunct="1">
              <a:spcBef>
                <a:spcPct val="20000"/>
              </a:spcBef>
              <a:buClr>
                <a:schemeClr val="hlink"/>
              </a:buClr>
              <a:buSzPct val="65000"/>
              <a:buFont typeface="Wingdings" charset="0"/>
              <a:buChar char="n"/>
              <a:defRPr/>
            </a:pPr>
            <a:r>
              <a:rPr lang="en-US" sz="2800" b="1" dirty="0" err="1">
                <a:effectLst>
                  <a:outerShdw blurRad="38100" dist="38100" dir="2700000" algn="tl">
                    <a:srgbClr val="000000"/>
                  </a:outerShdw>
                </a:effectLst>
                <a:latin typeface="Arial"/>
                <a:cs typeface="Arial"/>
              </a:rPr>
              <a:t>Oлoн</a:t>
            </a:r>
            <a:r>
              <a:rPr lang="en-US" sz="2800" b="1" dirty="0">
                <a:effectLst>
                  <a:outerShdw blurRad="38100" dist="38100" dir="2700000" algn="tl">
                    <a:srgbClr val="000000"/>
                  </a:outerShdw>
                </a:effectLst>
                <a:latin typeface="Arial"/>
                <a:cs typeface="Arial"/>
              </a:rPr>
              <a:t> </a:t>
            </a:r>
            <a:r>
              <a:rPr lang="en-US" sz="2800" b="1" dirty="0" err="1">
                <a:effectLst>
                  <a:outerShdw blurRad="38100" dist="38100" dir="2700000" algn="tl">
                    <a:srgbClr val="000000"/>
                  </a:outerShdw>
                </a:effectLst>
                <a:latin typeface="Arial"/>
                <a:cs typeface="Arial"/>
              </a:rPr>
              <a:t>бурхад</a:t>
            </a:r>
            <a:endParaRPr lang="en-US" sz="2800" b="1" dirty="0">
              <a:effectLst>
                <a:outerShdw blurRad="38100" dist="38100" dir="2700000" algn="tl">
                  <a:srgbClr val="000000"/>
                </a:outerShdw>
              </a:effectLst>
              <a:latin typeface="Arial"/>
              <a:cs typeface="Arial"/>
            </a:endParaRPr>
          </a:p>
          <a:p>
            <a:pPr marL="342900" indent="-342900" eaLnBrk="1" hangingPunct="1">
              <a:spcBef>
                <a:spcPct val="20000"/>
              </a:spcBef>
              <a:buClr>
                <a:schemeClr val="hlink"/>
              </a:buClr>
              <a:buSzPct val="65000"/>
              <a:buFont typeface="Wingdings" charset="0"/>
              <a:buChar char="n"/>
              <a:defRPr/>
            </a:pPr>
            <a:r>
              <a:rPr lang="en-US" sz="2800" b="1" dirty="0" err="1">
                <a:effectLst>
                  <a:outerShdw blurRad="38100" dist="38100" dir="2700000" algn="tl">
                    <a:srgbClr val="000000"/>
                  </a:outerShdw>
                </a:effectLst>
                <a:latin typeface="Arial"/>
                <a:cs typeface="Arial"/>
              </a:rPr>
              <a:t>Цөөн</a:t>
            </a:r>
            <a:r>
              <a:rPr lang="en-US" sz="2800" b="1" dirty="0">
                <a:effectLst>
                  <a:outerShdw blurRad="38100" dist="38100" dir="2700000" algn="tl">
                    <a:srgbClr val="000000"/>
                  </a:outerShdw>
                </a:effectLst>
                <a:latin typeface="Arial"/>
                <a:cs typeface="Arial"/>
              </a:rPr>
              <a:t> </a:t>
            </a:r>
            <a:r>
              <a:rPr lang="en-US" sz="2800" b="1" dirty="0" err="1">
                <a:effectLst>
                  <a:outerShdw blurRad="38100" dist="38100" dir="2700000" algn="tl">
                    <a:srgbClr val="000000"/>
                  </a:outerShdw>
                </a:effectLst>
                <a:latin typeface="Arial"/>
                <a:cs typeface="Arial"/>
              </a:rPr>
              <a:t>хориг</a:t>
            </a:r>
            <a:endParaRPr lang="en-US" sz="2800" b="1" dirty="0">
              <a:effectLst>
                <a:outerShdw blurRad="38100" dist="38100" dir="2700000" algn="tl">
                  <a:srgbClr val="000000"/>
                </a:outerShdw>
              </a:effectLst>
              <a:latin typeface="Arial"/>
              <a:cs typeface="Arial"/>
            </a:endParaRPr>
          </a:p>
        </p:txBody>
      </p:sp>
      <p:sp>
        <p:nvSpPr>
          <p:cNvPr id="34827" name="Text Box 11"/>
          <p:cNvSpPr txBox="1">
            <a:spLocks noChangeArrowheads="1"/>
          </p:cNvSpPr>
          <p:nvPr/>
        </p:nvSpPr>
        <p:spPr bwMode="auto">
          <a:xfrm rot="20833726">
            <a:off x="2667000" y="4292600"/>
            <a:ext cx="5562600" cy="1476375"/>
          </a:xfrm>
          <a:prstGeom prst="rect">
            <a:avLst/>
          </a:prstGeom>
          <a:gradFill rotWithShape="1">
            <a:gsLst>
              <a:gs pos="0">
                <a:srgbClr val="242052"/>
              </a:gs>
              <a:gs pos="50000">
                <a:srgbClr val="4E46B2"/>
              </a:gs>
              <a:gs pos="100000">
                <a:srgbClr val="24205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spcBef>
                <a:spcPct val="50000"/>
              </a:spcBef>
              <a:defRPr/>
            </a:pPr>
            <a:r>
              <a:rPr lang="en-US" sz="2000" dirty="0" err="1" smtClean="0">
                <a:solidFill>
                  <a:srgbClr val="FFFFFF"/>
                </a:solidFill>
                <a:latin typeface="+mj-lt"/>
              </a:rPr>
              <a:t>Иудей</a:t>
            </a:r>
            <a:r>
              <a:rPr lang="en-US" sz="2000" dirty="0" smtClean="0">
                <a:solidFill>
                  <a:srgbClr val="FFFFFF"/>
                </a:solidFill>
                <a:latin typeface="+mj-lt"/>
              </a:rPr>
              <a:t> </a:t>
            </a:r>
            <a:r>
              <a:rPr lang="en-US" sz="2000" dirty="0" err="1" smtClean="0">
                <a:solidFill>
                  <a:srgbClr val="FFFFFF"/>
                </a:solidFill>
                <a:latin typeface="+mj-lt"/>
              </a:rPr>
              <a:t>ч</a:t>
            </a:r>
            <a:r>
              <a:rPr lang="en-US" sz="2000" dirty="0" smtClean="0">
                <a:solidFill>
                  <a:srgbClr val="FFFFFF"/>
                </a:solidFill>
                <a:latin typeface="+mj-lt"/>
              </a:rPr>
              <a:t> </a:t>
            </a:r>
            <a:r>
              <a:rPr lang="en-US" sz="2000" dirty="0" err="1" smtClean="0">
                <a:solidFill>
                  <a:srgbClr val="FFFFFF"/>
                </a:solidFill>
                <a:latin typeface="+mj-lt"/>
              </a:rPr>
              <a:t>гэж</a:t>
            </a:r>
            <a:r>
              <a:rPr lang="en-US" sz="2000" dirty="0" smtClean="0">
                <a:solidFill>
                  <a:srgbClr val="FFFFFF"/>
                </a:solidFill>
                <a:latin typeface="+mj-lt"/>
              </a:rPr>
              <a:t> </a:t>
            </a:r>
            <a:r>
              <a:rPr lang="en-US" sz="2000" dirty="0" err="1" smtClean="0">
                <a:solidFill>
                  <a:srgbClr val="FFFFFF"/>
                </a:solidFill>
                <a:latin typeface="+mj-lt"/>
              </a:rPr>
              <a:t>байхгүй</a:t>
            </a:r>
            <a:r>
              <a:rPr lang="en-US" sz="2000" dirty="0" smtClean="0">
                <a:solidFill>
                  <a:srgbClr val="FFFFFF"/>
                </a:solidFill>
                <a:latin typeface="+mj-lt"/>
              </a:rPr>
              <a:t>, </a:t>
            </a:r>
            <a:r>
              <a:rPr lang="en-US" sz="2000" dirty="0" err="1" smtClean="0">
                <a:solidFill>
                  <a:srgbClr val="FFFFFF"/>
                </a:solidFill>
                <a:latin typeface="+mj-lt"/>
              </a:rPr>
              <a:t>грек</a:t>
            </a:r>
            <a:r>
              <a:rPr lang="en-US" sz="2000" dirty="0" smtClean="0">
                <a:solidFill>
                  <a:srgbClr val="FFFFFF"/>
                </a:solidFill>
                <a:latin typeface="+mj-lt"/>
              </a:rPr>
              <a:t> </a:t>
            </a:r>
            <a:r>
              <a:rPr lang="en-US" sz="2000" dirty="0" err="1" smtClean="0">
                <a:solidFill>
                  <a:srgbClr val="FFFFFF"/>
                </a:solidFill>
                <a:latin typeface="+mj-lt"/>
              </a:rPr>
              <a:t>ч</a:t>
            </a:r>
            <a:r>
              <a:rPr lang="en-US" sz="2000" dirty="0" smtClean="0">
                <a:solidFill>
                  <a:srgbClr val="FFFFFF"/>
                </a:solidFill>
                <a:latin typeface="+mj-lt"/>
              </a:rPr>
              <a:t> </a:t>
            </a:r>
            <a:r>
              <a:rPr lang="en-US" sz="2000" dirty="0" err="1" smtClean="0">
                <a:solidFill>
                  <a:srgbClr val="FFFFFF"/>
                </a:solidFill>
                <a:latin typeface="+mj-lt"/>
              </a:rPr>
              <a:t>гэж</a:t>
            </a:r>
            <a:r>
              <a:rPr lang="en-US" sz="2000" dirty="0" smtClean="0">
                <a:solidFill>
                  <a:srgbClr val="FFFFFF"/>
                </a:solidFill>
                <a:latin typeface="+mj-lt"/>
              </a:rPr>
              <a:t> </a:t>
            </a:r>
            <a:r>
              <a:rPr lang="en-US" sz="2000" dirty="0" err="1" smtClean="0">
                <a:solidFill>
                  <a:srgbClr val="FFFFFF"/>
                </a:solidFill>
                <a:latin typeface="+mj-lt"/>
              </a:rPr>
              <a:t>байхгүй</a:t>
            </a:r>
            <a:r>
              <a:rPr lang="en-US" sz="2000" dirty="0" smtClean="0">
                <a:solidFill>
                  <a:srgbClr val="FFFFFF"/>
                </a:solidFill>
                <a:latin typeface="+mj-lt"/>
              </a:rPr>
              <a:t>, </a:t>
            </a:r>
            <a:r>
              <a:rPr lang="en-US" sz="2000" dirty="0" err="1" smtClean="0">
                <a:solidFill>
                  <a:srgbClr val="FFFFFF"/>
                </a:solidFill>
                <a:latin typeface="+mj-lt"/>
              </a:rPr>
              <a:t>боол</a:t>
            </a:r>
            <a:r>
              <a:rPr lang="en-US" sz="2000" dirty="0" smtClean="0">
                <a:solidFill>
                  <a:srgbClr val="FFFFFF"/>
                </a:solidFill>
                <a:latin typeface="+mj-lt"/>
              </a:rPr>
              <a:t> </a:t>
            </a:r>
            <a:r>
              <a:rPr lang="en-US" sz="2000" dirty="0" err="1" smtClean="0">
                <a:solidFill>
                  <a:srgbClr val="FFFFFF"/>
                </a:solidFill>
                <a:latin typeface="+mj-lt"/>
              </a:rPr>
              <a:t>ч</a:t>
            </a:r>
            <a:r>
              <a:rPr lang="en-US" sz="2000" dirty="0" smtClean="0">
                <a:solidFill>
                  <a:srgbClr val="FFFFFF"/>
                </a:solidFill>
                <a:latin typeface="+mj-lt"/>
              </a:rPr>
              <a:t> </a:t>
            </a:r>
            <a:r>
              <a:rPr lang="en-US" sz="2000" dirty="0" err="1" smtClean="0">
                <a:solidFill>
                  <a:srgbClr val="FFFFFF"/>
                </a:solidFill>
                <a:latin typeface="+mj-lt"/>
              </a:rPr>
              <a:t>гэж</a:t>
            </a:r>
            <a:r>
              <a:rPr lang="en-US" sz="2000" dirty="0" smtClean="0">
                <a:solidFill>
                  <a:srgbClr val="FFFFFF"/>
                </a:solidFill>
                <a:latin typeface="+mj-lt"/>
              </a:rPr>
              <a:t> </a:t>
            </a:r>
            <a:r>
              <a:rPr lang="en-US" sz="2000" dirty="0" err="1" smtClean="0">
                <a:solidFill>
                  <a:srgbClr val="FFFFFF"/>
                </a:solidFill>
                <a:latin typeface="+mj-lt"/>
              </a:rPr>
              <a:t>байхгүй</a:t>
            </a:r>
            <a:r>
              <a:rPr lang="en-US" sz="2000" dirty="0" smtClean="0">
                <a:solidFill>
                  <a:srgbClr val="FFFFFF"/>
                </a:solidFill>
                <a:latin typeface="+mj-lt"/>
              </a:rPr>
              <a:t>, </a:t>
            </a:r>
            <a:r>
              <a:rPr lang="en-US" sz="2000" dirty="0" err="1" smtClean="0">
                <a:solidFill>
                  <a:srgbClr val="FFFFFF"/>
                </a:solidFill>
                <a:latin typeface="+mj-lt"/>
              </a:rPr>
              <a:t>эр</a:t>
            </a:r>
            <a:r>
              <a:rPr lang="en-US" sz="2000" dirty="0" smtClean="0">
                <a:solidFill>
                  <a:srgbClr val="FFFFFF"/>
                </a:solidFill>
                <a:latin typeface="+mj-lt"/>
              </a:rPr>
              <a:t> </a:t>
            </a:r>
            <a:r>
              <a:rPr lang="en-US" sz="2000" dirty="0" err="1" smtClean="0">
                <a:solidFill>
                  <a:srgbClr val="FFFFFF"/>
                </a:solidFill>
                <a:latin typeface="+mj-lt"/>
              </a:rPr>
              <a:t>ч</a:t>
            </a:r>
            <a:r>
              <a:rPr lang="en-US" sz="2000" dirty="0" smtClean="0">
                <a:solidFill>
                  <a:srgbClr val="FFFFFF"/>
                </a:solidFill>
                <a:latin typeface="+mj-lt"/>
              </a:rPr>
              <a:t> </a:t>
            </a:r>
            <a:r>
              <a:rPr lang="en-US" sz="2000" dirty="0" err="1" smtClean="0">
                <a:solidFill>
                  <a:srgbClr val="FFFFFF"/>
                </a:solidFill>
                <a:latin typeface="+mj-lt"/>
              </a:rPr>
              <a:t>гэж</a:t>
            </a:r>
            <a:r>
              <a:rPr lang="en-US" sz="2000" dirty="0" smtClean="0">
                <a:solidFill>
                  <a:srgbClr val="FFFFFF"/>
                </a:solidFill>
                <a:latin typeface="+mj-lt"/>
              </a:rPr>
              <a:t> </a:t>
            </a:r>
            <a:r>
              <a:rPr lang="en-US" sz="2000" dirty="0" err="1" smtClean="0">
                <a:solidFill>
                  <a:srgbClr val="FFFFFF"/>
                </a:solidFill>
                <a:latin typeface="+mj-lt"/>
              </a:rPr>
              <a:t>байхгүй</a:t>
            </a:r>
            <a:r>
              <a:rPr lang="en-US" sz="2000" dirty="0" smtClean="0">
                <a:solidFill>
                  <a:srgbClr val="FFFFFF"/>
                </a:solidFill>
                <a:latin typeface="+mj-lt"/>
              </a:rPr>
              <a:t>. </a:t>
            </a:r>
            <a:r>
              <a:rPr lang="en-US" sz="2000" dirty="0" err="1" smtClean="0">
                <a:solidFill>
                  <a:srgbClr val="FFFFFF"/>
                </a:solidFill>
                <a:latin typeface="+mj-lt"/>
              </a:rPr>
              <a:t>Учир</a:t>
            </a:r>
            <a:r>
              <a:rPr lang="en-US" sz="2000" dirty="0" smtClean="0">
                <a:solidFill>
                  <a:srgbClr val="FFFFFF"/>
                </a:solidFill>
                <a:latin typeface="+mj-lt"/>
              </a:rPr>
              <a:t> </a:t>
            </a:r>
            <a:r>
              <a:rPr lang="en-US" sz="2000" dirty="0" err="1" smtClean="0">
                <a:solidFill>
                  <a:srgbClr val="FFFFFF"/>
                </a:solidFill>
                <a:latin typeface="+mj-lt"/>
              </a:rPr>
              <a:t>нь</a:t>
            </a:r>
            <a:r>
              <a:rPr lang="en-US" sz="2000" dirty="0" smtClean="0">
                <a:solidFill>
                  <a:srgbClr val="FFFFFF"/>
                </a:solidFill>
                <a:latin typeface="+mj-lt"/>
              </a:rPr>
              <a:t> </a:t>
            </a:r>
            <a:r>
              <a:rPr lang="en-US" sz="2000" dirty="0" err="1" smtClean="0">
                <a:solidFill>
                  <a:srgbClr val="FFFFFF"/>
                </a:solidFill>
                <a:latin typeface="+mj-lt"/>
              </a:rPr>
              <a:t>та</a:t>
            </a:r>
            <a:r>
              <a:rPr lang="en-US" sz="2000" dirty="0" smtClean="0">
                <a:solidFill>
                  <a:srgbClr val="FFFFFF"/>
                </a:solidFill>
                <a:latin typeface="+mj-lt"/>
              </a:rPr>
              <a:t> </a:t>
            </a:r>
            <a:r>
              <a:rPr lang="en-US" sz="2000" dirty="0" err="1" smtClean="0">
                <a:solidFill>
                  <a:srgbClr val="FFFFFF"/>
                </a:solidFill>
                <a:latin typeface="+mj-lt"/>
              </a:rPr>
              <a:t>нар</a:t>
            </a:r>
            <a:r>
              <a:rPr lang="en-US" sz="2000" dirty="0" smtClean="0">
                <a:solidFill>
                  <a:srgbClr val="FFFFFF"/>
                </a:solidFill>
                <a:latin typeface="+mj-lt"/>
              </a:rPr>
              <a:t> </a:t>
            </a:r>
            <a:r>
              <a:rPr lang="en-US" sz="2000" dirty="0" err="1" smtClean="0">
                <a:solidFill>
                  <a:srgbClr val="FFFFFF"/>
                </a:solidFill>
                <a:latin typeface="+mj-lt"/>
              </a:rPr>
              <a:t>бүгд</a:t>
            </a:r>
            <a:r>
              <a:rPr lang="en-US" sz="2000" dirty="0" smtClean="0">
                <a:solidFill>
                  <a:srgbClr val="FFFFFF"/>
                </a:solidFill>
                <a:latin typeface="+mj-lt"/>
              </a:rPr>
              <a:t> </a:t>
            </a:r>
            <a:r>
              <a:rPr lang="en-US" sz="2000" dirty="0" err="1" smtClean="0">
                <a:solidFill>
                  <a:srgbClr val="FFFFFF"/>
                </a:solidFill>
                <a:latin typeface="+mj-lt"/>
              </a:rPr>
              <a:t>Христ</a:t>
            </a:r>
            <a:r>
              <a:rPr lang="en-US" sz="2000" dirty="0" smtClean="0">
                <a:solidFill>
                  <a:srgbClr val="FFFFFF"/>
                </a:solidFill>
                <a:latin typeface="+mj-lt"/>
              </a:rPr>
              <a:t> </a:t>
            </a:r>
            <a:r>
              <a:rPr lang="en-US" sz="2000" dirty="0" err="1" smtClean="0">
                <a:solidFill>
                  <a:srgbClr val="FFFFFF"/>
                </a:solidFill>
                <a:latin typeface="+mj-lt"/>
              </a:rPr>
              <a:t>Есүс</a:t>
            </a:r>
            <a:r>
              <a:rPr lang="en-US" sz="2000" dirty="0" smtClean="0">
                <a:solidFill>
                  <a:srgbClr val="FFFFFF"/>
                </a:solidFill>
                <a:latin typeface="+mj-lt"/>
              </a:rPr>
              <a:t> </a:t>
            </a:r>
            <a:r>
              <a:rPr lang="en-US" sz="2000" dirty="0" err="1" smtClean="0">
                <a:solidFill>
                  <a:srgbClr val="FFFFFF"/>
                </a:solidFill>
                <a:latin typeface="+mj-lt"/>
              </a:rPr>
              <a:t>дотор</a:t>
            </a:r>
            <a:r>
              <a:rPr lang="en-US" sz="2000" dirty="0" smtClean="0">
                <a:solidFill>
                  <a:srgbClr val="FFFFFF"/>
                </a:solidFill>
                <a:latin typeface="+mj-lt"/>
              </a:rPr>
              <a:t> </a:t>
            </a:r>
            <a:r>
              <a:rPr lang="en-US" sz="2000" dirty="0" err="1" smtClean="0">
                <a:solidFill>
                  <a:srgbClr val="FFFFFF"/>
                </a:solidFill>
                <a:latin typeface="+mj-lt"/>
              </a:rPr>
              <a:t>нэг</a:t>
            </a:r>
            <a:r>
              <a:rPr lang="en-US" sz="2000" dirty="0" smtClean="0">
                <a:solidFill>
                  <a:srgbClr val="FFFFFF"/>
                </a:solidFill>
                <a:latin typeface="+mj-lt"/>
              </a:rPr>
              <a:t> </a:t>
            </a:r>
            <a:r>
              <a:rPr lang="en-US" sz="2000" dirty="0" err="1" smtClean="0">
                <a:solidFill>
                  <a:srgbClr val="FFFFFF"/>
                </a:solidFill>
                <a:latin typeface="+mj-lt"/>
              </a:rPr>
              <a:t>болой</a:t>
            </a:r>
            <a:r>
              <a:rPr lang="en-US" sz="2000" dirty="0" smtClean="0">
                <a:solidFill>
                  <a:srgbClr val="FFFFFF"/>
                </a:solidFill>
                <a:latin typeface="+mj-lt"/>
              </a:rPr>
              <a:t>.</a:t>
            </a:r>
          </a:p>
          <a:p>
            <a:pPr algn="r">
              <a:spcBef>
                <a:spcPct val="50000"/>
              </a:spcBef>
              <a:defRPr/>
            </a:pPr>
            <a:r>
              <a:rPr lang="en-US" sz="2000" dirty="0" err="1" smtClean="0">
                <a:solidFill>
                  <a:srgbClr val="FFFFFF"/>
                </a:solidFill>
                <a:latin typeface="+mj-lt"/>
              </a:rPr>
              <a:t>Галат</a:t>
            </a:r>
            <a:r>
              <a:rPr lang="en-US" sz="2000" dirty="0" smtClean="0">
                <a:solidFill>
                  <a:srgbClr val="FFFFFF"/>
                </a:solidFill>
                <a:latin typeface="+mj-lt"/>
              </a:rPr>
              <a:t> 3:28</a:t>
            </a:r>
          </a:p>
        </p:txBody>
      </p:sp>
      <p:sp>
        <p:nvSpPr>
          <p:cNvPr id="131082" name="Text Box 12"/>
          <p:cNvSpPr txBox="1">
            <a:spLocks noChangeArrowheads="1"/>
          </p:cNvSpPr>
          <p:nvPr/>
        </p:nvSpPr>
        <p:spPr bwMode="auto">
          <a:xfrm>
            <a:off x="8397875" y="8255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107</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8" presetClass="entr" presetSubtype="0" accel="50000" fill="hold" grpId="0" nodeType="clickEffect">
                                  <p:stCondLst>
                                    <p:cond delay="0"/>
                                  </p:stCondLst>
                                  <p:childTnLst>
                                    <p:set>
                                      <p:cBhvr>
                                        <p:cTn id="6" dur="1" fill="hold">
                                          <p:stCondLst>
                                            <p:cond delay="0"/>
                                          </p:stCondLst>
                                        </p:cTn>
                                        <p:tgtEl>
                                          <p:spTgt spid="34827">
                                            <p:bg/>
                                          </p:spTgt>
                                        </p:tgtEl>
                                        <p:attrNameLst>
                                          <p:attrName>style.visibility</p:attrName>
                                        </p:attrNameLst>
                                      </p:cBhvr>
                                      <p:to>
                                        <p:strVal val="visible"/>
                                      </p:to>
                                    </p:set>
                                    <p:anim calcmode="lin" valueType="num">
                                      <p:cBhvr>
                                        <p:cTn id="7" dur="1000" fill="hold"/>
                                        <p:tgtEl>
                                          <p:spTgt spid="34827">
                                            <p:bg/>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34827">
                                            <p:bg/>
                                          </p:spTgt>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34827">
                                            <p:bg/>
                                          </p:spTgt>
                                        </p:tgtEl>
                                        <p:attrNameLst>
                                          <p:attrName>ppt_y</p:attrName>
                                        </p:attrNameLst>
                                      </p:cBhvr>
                                      <p:tavLst>
                                        <p:tav tm="0">
                                          <p:val>
                                            <p:strVal val="#ppt_y"/>
                                          </p:val>
                                        </p:tav>
                                        <p:tav tm="100000">
                                          <p:val>
                                            <p:strVal val="#ppt_y"/>
                                          </p:val>
                                        </p:tav>
                                      </p:tavLst>
                                    </p:anim>
                                    <p:animEffect transition="in" filter="fade">
                                      <p:cBhvr>
                                        <p:cTn id="10" dur="1000"/>
                                        <p:tgtEl>
                                          <p:spTgt spid="34827">
                                            <p:bg/>
                                          </p:spTgt>
                                        </p:tgtEl>
                                      </p:cBhvr>
                                    </p:animEffect>
                                  </p:childTnLst>
                                </p:cTn>
                              </p:par>
                              <p:par>
                                <p:cTn id="11" presetID="48" presetClass="entr" presetSubtype="0" accel="50000" fill="hold" grpId="0" nodeType="withEffect">
                                  <p:stCondLst>
                                    <p:cond delay="0"/>
                                  </p:stCondLst>
                                  <p:childTnLst>
                                    <p:set>
                                      <p:cBhvr>
                                        <p:cTn id="12" dur="1" fill="hold">
                                          <p:stCondLst>
                                            <p:cond delay="0"/>
                                          </p:stCondLst>
                                        </p:cTn>
                                        <p:tgtEl>
                                          <p:spTgt spid="34827">
                                            <p:txEl>
                                              <p:pRg st="0" end="0"/>
                                            </p:txEl>
                                          </p:spTgt>
                                        </p:tgtEl>
                                        <p:attrNameLst>
                                          <p:attrName>style.visibility</p:attrName>
                                        </p:attrNameLst>
                                      </p:cBhvr>
                                      <p:to>
                                        <p:strVal val="visible"/>
                                      </p:to>
                                    </p:set>
                                    <p:anim calcmode="lin" valueType="num">
                                      <p:cBhvr>
                                        <p:cTn id="13" dur="1000" fill="hold"/>
                                        <p:tgtEl>
                                          <p:spTgt spid="34827">
                                            <p:txEl>
                                              <p:pRg st="0" end="0"/>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4" dur="1000" fill="hold"/>
                                        <p:tgtEl>
                                          <p:spTgt spid="34827">
                                            <p:txEl>
                                              <p:pRg st="0" end="0"/>
                                            </p:txEl>
                                          </p:spTgt>
                                        </p:tgtEl>
                                        <p:attrNameLst>
                                          <p:attrName>ppt_x</p:attrName>
                                        </p:attrNameLst>
                                      </p:cBhvr>
                                      <p:tavLst>
                                        <p:tav tm="0">
                                          <p:val>
                                            <p:fltVal val="-1"/>
                                          </p:val>
                                        </p:tav>
                                        <p:tav tm="50000">
                                          <p:val>
                                            <p:fltVal val="0.95"/>
                                          </p:val>
                                        </p:tav>
                                        <p:tav tm="100000">
                                          <p:val>
                                            <p:strVal val="#ppt_x"/>
                                          </p:val>
                                        </p:tav>
                                      </p:tavLst>
                                    </p:anim>
                                    <p:anim calcmode="lin" valueType="num">
                                      <p:cBhvr>
                                        <p:cTn id="15" dur="1000" fill="hold"/>
                                        <p:tgtEl>
                                          <p:spTgt spid="34827">
                                            <p:txEl>
                                              <p:pRg st="0" end="0"/>
                                            </p:txEl>
                                          </p:spTgt>
                                        </p:tgtEl>
                                        <p:attrNameLst>
                                          <p:attrName>ppt_y</p:attrName>
                                        </p:attrNameLst>
                                      </p:cBhvr>
                                      <p:tavLst>
                                        <p:tav tm="0">
                                          <p:val>
                                            <p:strVal val="#ppt_y"/>
                                          </p:val>
                                        </p:tav>
                                        <p:tav tm="100000">
                                          <p:val>
                                            <p:strVal val="#ppt_y"/>
                                          </p:val>
                                        </p:tav>
                                      </p:tavLst>
                                    </p:anim>
                                    <p:animEffect transition="in" filter="fade">
                                      <p:cBhvr>
                                        <p:cTn id="16" dur="1000"/>
                                        <p:tgtEl>
                                          <p:spTgt spid="34827">
                                            <p:txEl>
                                              <p:pRg st="0" end="0"/>
                                            </p:txEl>
                                          </p:spTgt>
                                        </p:tgtEl>
                                      </p:cBhvr>
                                    </p:animEffect>
                                  </p:childTnLst>
                                </p:cTn>
                              </p:par>
                              <p:par>
                                <p:cTn id="17" presetID="48" presetClass="entr" presetSubtype="0" accel="50000" fill="hold" grpId="0" nodeType="withEffect">
                                  <p:stCondLst>
                                    <p:cond delay="0"/>
                                  </p:stCondLst>
                                  <p:childTnLst>
                                    <p:set>
                                      <p:cBhvr>
                                        <p:cTn id="18" dur="1" fill="hold">
                                          <p:stCondLst>
                                            <p:cond delay="0"/>
                                          </p:stCondLst>
                                        </p:cTn>
                                        <p:tgtEl>
                                          <p:spTgt spid="34827">
                                            <p:txEl>
                                              <p:pRg st="1" end="1"/>
                                            </p:txEl>
                                          </p:spTgt>
                                        </p:tgtEl>
                                        <p:attrNameLst>
                                          <p:attrName>style.visibility</p:attrName>
                                        </p:attrNameLst>
                                      </p:cBhvr>
                                      <p:to>
                                        <p:strVal val="visible"/>
                                      </p:to>
                                    </p:set>
                                    <p:anim calcmode="lin" valueType="num">
                                      <p:cBhvr>
                                        <p:cTn id="19" dur="1000" fill="hold"/>
                                        <p:tgtEl>
                                          <p:spTgt spid="34827">
                                            <p:txEl>
                                              <p:pRg st="1" end="1"/>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0" dur="1000" fill="hold"/>
                                        <p:tgtEl>
                                          <p:spTgt spid="34827">
                                            <p:txEl>
                                              <p:pRg st="1" end="1"/>
                                            </p:txEl>
                                          </p:spTgt>
                                        </p:tgtEl>
                                        <p:attrNameLst>
                                          <p:attrName>ppt_x</p:attrName>
                                        </p:attrNameLst>
                                      </p:cBhvr>
                                      <p:tavLst>
                                        <p:tav tm="0">
                                          <p:val>
                                            <p:fltVal val="-1"/>
                                          </p:val>
                                        </p:tav>
                                        <p:tav tm="50000">
                                          <p:val>
                                            <p:fltVal val="0.95"/>
                                          </p:val>
                                        </p:tav>
                                        <p:tav tm="100000">
                                          <p:val>
                                            <p:strVal val="#ppt_x"/>
                                          </p:val>
                                        </p:tav>
                                      </p:tavLst>
                                    </p:anim>
                                    <p:anim calcmode="lin" valueType="num">
                                      <p:cBhvr>
                                        <p:cTn id="21" dur="1000" fill="hold"/>
                                        <p:tgtEl>
                                          <p:spTgt spid="34827">
                                            <p:txEl>
                                              <p:pRg st="1" end="1"/>
                                            </p:txEl>
                                          </p:spTgt>
                                        </p:tgtEl>
                                        <p:attrNameLst>
                                          <p:attrName>ppt_y</p:attrName>
                                        </p:attrNameLst>
                                      </p:cBhvr>
                                      <p:tavLst>
                                        <p:tav tm="0">
                                          <p:val>
                                            <p:strVal val="#ppt_y"/>
                                          </p:val>
                                        </p:tav>
                                        <p:tav tm="100000">
                                          <p:val>
                                            <p:strVal val="#ppt_y"/>
                                          </p:val>
                                        </p:tav>
                                      </p:tavLst>
                                    </p:anim>
                                    <p:animEffect transition="in" filter="fade">
                                      <p:cBhvr>
                                        <p:cTn id="22" dur="1000"/>
                                        <p:tgtEl>
                                          <p:spTgt spid="34827">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mph" presetSubtype="2" fill="hold" nodeType="clickEffect">
                                  <p:stCondLst>
                                    <p:cond delay="0"/>
                                  </p:stCondLst>
                                  <p:childTnLst>
                                    <p:animClr clrSpc="rgb" dir="cw">
                                      <p:cBhvr override="childStyle">
                                        <p:cTn id="26" dur="2000" fill="hold"/>
                                        <p:tgtEl>
                                          <p:spTgt spid="34827">
                                            <p:txEl>
                                              <p:pRg st="0" end="0"/>
                                            </p:txEl>
                                          </p:spTgt>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7" grpId="0" build="allAtOnce"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romancatacomb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7700" y="-512763"/>
            <a:ext cx="9828213" cy="737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Rectangle 2"/>
          <p:cNvSpPr>
            <a:spLocks noGrp="1" noChangeArrowheads="1"/>
          </p:cNvSpPr>
          <p:nvPr>
            <p:ph type="title"/>
          </p:nvPr>
        </p:nvSpPr>
        <p:spPr>
          <a:solidFill>
            <a:srgbClr val="000000"/>
          </a:solidFill>
        </p:spPr>
        <p:txBody>
          <a:bodyPr/>
          <a:lstStyle/>
          <a:p>
            <a:pPr eaLnBrk="1" hangingPunct="1">
              <a:defRPr/>
            </a:pPr>
            <a:r>
              <a:rPr lang="en-US" dirty="0" err="1" smtClean="0">
                <a:ea typeface="ＭＳ Ｐゴシック" charset="0"/>
                <a:cs typeface="Times New Roman" charset="0"/>
              </a:rPr>
              <a:t>Арьс</a:t>
            </a:r>
            <a:r>
              <a:rPr lang="en-US" dirty="0" smtClean="0">
                <a:ea typeface="ＭＳ Ｐゴシック" charset="0"/>
                <a:cs typeface="Times New Roman" charset="0"/>
              </a:rPr>
              <a:t> </a:t>
            </a:r>
            <a:r>
              <a:rPr lang="en-US" dirty="0" err="1" smtClean="0">
                <a:ea typeface="ＭＳ Ｐゴシック" charset="0"/>
                <a:cs typeface="Times New Roman" charset="0"/>
              </a:rPr>
              <a:t>Өнгөний</a:t>
            </a:r>
            <a:r>
              <a:rPr lang="en-US" dirty="0" smtClean="0">
                <a:ea typeface="ＭＳ Ｐゴシック" charset="0"/>
                <a:cs typeface="Times New Roman" charset="0"/>
              </a:rPr>
              <a:t> </a:t>
            </a:r>
            <a:r>
              <a:rPr lang="en-US" dirty="0" err="1" smtClean="0">
                <a:ea typeface="ＭＳ Ｐゴシック" charset="0"/>
                <a:cs typeface="Times New Roman" charset="0"/>
              </a:rPr>
              <a:t>ялгаварлал</a:t>
            </a:r>
            <a:endParaRPr lang="en-US" dirty="0">
              <a:ea typeface="ＭＳ Ｐゴシック" charset="0"/>
              <a:cs typeface="Times New Roman" charset="0"/>
            </a:endParaRPr>
          </a:p>
        </p:txBody>
      </p:sp>
      <p:sp>
        <p:nvSpPr>
          <p:cNvPr id="133122" name="Text Box 4"/>
          <p:cNvSpPr txBox="1">
            <a:spLocks noChangeArrowheads="1"/>
          </p:cNvSpPr>
          <p:nvPr/>
        </p:nvSpPr>
        <p:spPr bwMode="auto">
          <a:xfrm>
            <a:off x="8397875" y="8255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106</a:t>
            </a:r>
          </a:p>
        </p:txBody>
      </p:sp>
      <p:sp>
        <p:nvSpPr>
          <p:cNvPr id="108547" name="Rectangle 5"/>
          <p:cNvSpPr>
            <a:spLocks noChangeArrowheads="1"/>
          </p:cNvSpPr>
          <p:nvPr/>
        </p:nvSpPr>
        <p:spPr bwMode="auto">
          <a:xfrm>
            <a:off x="457200" y="1600200"/>
            <a:ext cx="86868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09600" indent="-609600" eaLnBrk="1" hangingPunct="1">
              <a:buFont typeface="Arial" charset="0"/>
              <a:buAutoNum type="arabicPeriod"/>
              <a:defRPr/>
            </a:pPr>
            <a:r>
              <a:rPr lang="en-US" sz="2800" b="1" dirty="0" err="1">
                <a:effectLst>
                  <a:glow rad="101600">
                    <a:srgbClr val="000000">
                      <a:alpha val="75000"/>
                    </a:srgbClr>
                  </a:glow>
                </a:effectLst>
                <a:latin typeface="Arial"/>
                <a:cs typeface="Arial"/>
              </a:rPr>
              <a:t>Харь</a:t>
            </a:r>
            <a:r>
              <a:rPr lang="en-US" sz="2800" b="1" dirty="0">
                <a:effectLst>
                  <a:glow rad="101600">
                    <a:srgbClr val="000000">
                      <a:alpha val="75000"/>
                    </a:srgbClr>
                  </a:glow>
                </a:effectLst>
                <a:latin typeface="Arial"/>
                <a:cs typeface="Arial"/>
              </a:rPr>
              <a:t> </a:t>
            </a:r>
            <a:r>
              <a:rPr lang="en-US" sz="2800" b="1" dirty="0" err="1">
                <a:effectLst>
                  <a:glow rad="101600">
                    <a:srgbClr val="000000">
                      <a:alpha val="75000"/>
                    </a:srgbClr>
                  </a:glow>
                </a:effectLst>
                <a:latin typeface="Arial"/>
                <a:cs typeface="Arial"/>
              </a:rPr>
              <a:t>үндэстнүүд</a:t>
            </a:r>
            <a:r>
              <a:rPr lang="en-US" sz="2800" b="1" dirty="0">
                <a:effectLst>
                  <a:glow rad="101600">
                    <a:srgbClr val="000000">
                      <a:alpha val="75000"/>
                    </a:srgbClr>
                  </a:glow>
                </a:effectLst>
                <a:latin typeface="Arial"/>
                <a:cs typeface="Arial"/>
              </a:rPr>
              <a:t> </a:t>
            </a:r>
            <a:r>
              <a:rPr lang="en-US" sz="2800" b="1" dirty="0" err="1">
                <a:effectLst>
                  <a:glow rad="101600">
                    <a:srgbClr val="000000">
                      <a:alpha val="75000"/>
                    </a:srgbClr>
                  </a:glow>
                </a:effectLst>
                <a:latin typeface="Arial"/>
                <a:cs typeface="Arial"/>
              </a:rPr>
              <a:t>Еврейчуудыг</a:t>
            </a:r>
            <a:r>
              <a:rPr lang="en-US" sz="2800" b="1" dirty="0">
                <a:effectLst>
                  <a:glow rad="101600">
                    <a:srgbClr val="000000">
                      <a:alpha val="75000"/>
                    </a:srgbClr>
                  </a:glow>
                </a:effectLst>
                <a:latin typeface="Arial"/>
                <a:cs typeface="Arial"/>
              </a:rPr>
              <a:t> </a:t>
            </a:r>
            <a:r>
              <a:rPr lang="en-US" sz="2800" b="1" dirty="0" err="1">
                <a:effectLst>
                  <a:glow rad="101600">
                    <a:srgbClr val="000000">
                      <a:alpha val="75000"/>
                    </a:srgbClr>
                  </a:glow>
                </a:effectLst>
                <a:latin typeface="Arial"/>
                <a:cs typeface="Arial"/>
              </a:rPr>
              <a:t>үзэн</a:t>
            </a:r>
            <a:r>
              <a:rPr lang="en-US" sz="2800" b="1" dirty="0">
                <a:effectLst>
                  <a:glow rad="101600">
                    <a:srgbClr val="000000">
                      <a:alpha val="75000"/>
                    </a:srgbClr>
                  </a:glow>
                </a:effectLst>
                <a:latin typeface="Arial"/>
                <a:cs typeface="Arial"/>
              </a:rPr>
              <a:t> </a:t>
            </a:r>
            <a:r>
              <a:rPr lang="en-US" sz="2800" b="1" dirty="0" err="1">
                <a:effectLst>
                  <a:glow rad="101600">
                    <a:srgbClr val="000000">
                      <a:alpha val="75000"/>
                    </a:srgbClr>
                  </a:glow>
                </a:effectLst>
                <a:latin typeface="Arial"/>
                <a:cs typeface="Arial"/>
              </a:rPr>
              <a:t>ядсан</a:t>
            </a:r>
            <a:r>
              <a:rPr lang="en-US" sz="2800" b="1" dirty="0">
                <a:effectLst>
                  <a:glow rad="101600">
                    <a:srgbClr val="000000">
                      <a:alpha val="75000"/>
                    </a:srgbClr>
                  </a:glow>
                </a:effectLst>
                <a:latin typeface="Arial"/>
                <a:cs typeface="Arial"/>
              </a:rPr>
              <a:t> </a:t>
            </a:r>
          </a:p>
          <a:p>
            <a:pPr marL="609600" indent="-609600" eaLnBrk="1" hangingPunct="1">
              <a:buFont typeface="Arial" charset="0"/>
              <a:buAutoNum type="arabicPeriod"/>
              <a:defRPr/>
            </a:pPr>
            <a:r>
              <a:rPr lang="en-US" sz="2800" b="1" dirty="0" err="1">
                <a:effectLst>
                  <a:glow rad="101600">
                    <a:srgbClr val="000000">
                      <a:alpha val="75000"/>
                    </a:srgbClr>
                  </a:glow>
                </a:effectLst>
                <a:latin typeface="Arial"/>
                <a:cs typeface="Arial"/>
              </a:rPr>
              <a:t>Еврейчууд</a:t>
            </a:r>
            <a:r>
              <a:rPr lang="en-US" sz="2800" b="1" dirty="0">
                <a:effectLst>
                  <a:glow rad="101600">
                    <a:srgbClr val="000000">
                      <a:alpha val="75000"/>
                    </a:srgbClr>
                  </a:glow>
                </a:effectLst>
                <a:latin typeface="Arial"/>
                <a:cs typeface="Arial"/>
              </a:rPr>
              <a:t> </a:t>
            </a:r>
            <a:r>
              <a:rPr lang="en-US" sz="2800" b="1" dirty="0" err="1">
                <a:effectLst>
                  <a:glow rad="101600">
                    <a:srgbClr val="000000">
                      <a:alpha val="75000"/>
                    </a:srgbClr>
                  </a:glow>
                </a:effectLst>
                <a:latin typeface="Arial"/>
                <a:cs typeface="Arial"/>
              </a:rPr>
              <a:t>харь</a:t>
            </a:r>
            <a:r>
              <a:rPr lang="en-US" sz="2800" b="1" dirty="0">
                <a:effectLst>
                  <a:glow rad="101600">
                    <a:srgbClr val="000000">
                      <a:alpha val="75000"/>
                    </a:srgbClr>
                  </a:glow>
                </a:effectLst>
                <a:latin typeface="Arial"/>
                <a:cs typeface="Arial"/>
              </a:rPr>
              <a:t> </a:t>
            </a:r>
            <a:r>
              <a:rPr lang="en-US" sz="2800" b="1" dirty="0" err="1">
                <a:effectLst>
                  <a:glow rad="101600">
                    <a:srgbClr val="000000">
                      <a:alpha val="75000"/>
                    </a:srgbClr>
                  </a:glow>
                </a:effectLst>
                <a:latin typeface="Arial"/>
                <a:cs typeface="Arial"/>
              </a:rPr>
              <a:t>үндэстнүүдийг</a:t>
            </a:r>
            <a:r>
              <a:rPr lang="en-US" sz="2800" b="1" dirty="0">
                <a:effectLst>
                  <a:glow rad="101600">
                    <a:srgbClr val="000000">
                      <a:alpha val="75000"/>
                    </a:srgbClr>
                  </a:glow>
                </a:effectLst>
                <a:latin typeface="Arial"/>
                <a:cs typeface="Arial"/>
              </a:rPr>
              <a:t> </a:t>
            </a:r>
            <a:r>
              <a:rPr lang="en-US" sz="2800" b="1" dirty="0" err="1">
                <a:effectLst>
                  <a:glow rad="101600">
                    <a:srgbClr val="000000">
                      <a:alpha val="75000"/>
                    </a:srgbClr>
                  </a:glow>
                </a:effectLst>
                <a:latin typeface="Arial"/>
                <a:cs typeface="Arial"/>
              </a:rPr>
              <a:t>үзэн</a:t>
            </a:r>
            <a:r>
              <a:rPr lang="en-US" sz="2800" b="1" dirty="0">
                <a:effectLst>
                  <a:glow rad="101600">
                    <a:srgbClr val="000000">
                      <a:alpha val="75000"/>
                    </a:srgbClr>
                  </a:glow>
                </a:effectLst>
                <a:latin typeface="Arial"/>
                <a:cs typeface="Arial"/>
              </a:rPr>
              <a:t> </a:t>
            </a:r>
            <a:r>
              <a:rPr lang="en-US" sz="2800" b="1" dirty="0" err="1">
                <a:effectLst>
                  <a:glow rad="101600">
                    <a:srgbClr val="000000">
                      <a:alpha val="75000"/>
                    </a:srgbClr>
                  </a:glow>
                </a:effectLst>
                <a:latin typeface="Arial"/>
                <a:cs typeface="Arial"/>
              </a:rPr>
              <a:t>ядсан</a:t>
            </a:r>
            <a:endParaRPr lang="en-US" sz="2800" b="1" dirty="0">
              <a:effectLst>
                <a:glow rad="101600">
                  <a:srgbClr val="000000">
                    <a:alpha val="75000"/>
                  </a:srgbClr>
                </a:glow>
              </a:effectLst>
              <a:latin typeface="Arial"/>
              <a:cs typeface="Arial"/>
            </a:endParaRPr>
          </a:p>
          <a:p>
            <a:pPr marL="609600" indent="-609600" eaLnBrk="1" hangingPunct="1">
              <a:buFont typeface="Arial" charset="0"/>
              <a:buAutoNum type="arabicPeriod"/>
              <a:defRPr/>
            </a:pPr>
            <a:r>
              <a:rPr lang="en-US" sz="2800" b="1" dirty="0" err="1">
                <a:effectLst>
                  <a:glow rad="101600">
                    <a:srgbClr val="000000">
                      <a:alpha val="75000"/>
                    </a:srgbClr>
                  </a:glow>
                </a:effectLst>
                <a:latin typeface="Arial"/>
                <a:cs typeface="Arial"/>
              </a:rPr>
              <a:t>Иудагийн</a:t>
            </a:r>
            <a:r>
              <a:rPr lang="en-US" sz="2800" b="1" dirty="0">
                <a:effectLst>
                  <a:glow rad="101600">
                    <a:srgbClr val="000000">
                      <a:alpha val="75000"/>
                    </a:srgbClr>
                  </a:glow>
                </a:effectLst>
                <a:latin typeface="Arial"/>
                <a:cs typeface="Arial"/>
              </a:rPr>
              <a:t> </a:t>
            </a:r>
            <a:r>
              <a:rPr lang="en-US" sz="2800" b="1" dirty="0" err="1">
                <a:effectLst>
                  <a:glow rad="101600">
                    <a:srgbClr val="000000">
                      <a:alpha val="75000"/>
                    </a:srgbClr>
                  </a:glow>
                </a:effectLst>
                <a:latin typeface="Arial"/>
                <a:cs typeface="Arial"/>
              </a:rPr>
              <a:t>Еврейчууд</a:t>
            </a:r>
            <a:r>
              <a:rPr lang="en-US" sz="2800" b="1" dirty="0">
                <a:effectLst>
                  <a:glow rad="101600">
                    <a:srgbClr val="000000">
                      <a:alpha val="75000"/>
                    </a:srgbClr>
                  </a:glow>
                </a:effectLst>
                <a:latin typeface="Arial"/>
                <a:cs typeface="Arial"/>
              </a:rPr>
              <a:t> </a:t>
            </a:r>
            <a:r>
              <a:rPr lang="en-US" sz="2800" b="1" dirty="0" err="1">
                <a:effectLst>
                  <a:glow rad="101600">
                    <a:srgbClr val="000000">
                      <a:alpha val="75000"/>
                    </a:srgbClr>
                  </a:glow>
                </a:effectLst>
                <a:latin typeface="Arial"/>
                <a:cs typeface="Arial"/>
              </a:rPr>
              <a:t>Галилын</a:t>
            </a:r>
            <a:r>
              <a:rPr lang="en-US" sz="2800" b="1" dirty="0">
                <a:effectLst>
                  <a:glow rad="101600">
                    <a:srgbClr val="000000">
                      <a:alpha val="75000"/>
                    </a:srgbClr>
                  </a:glow>
                </a:effectLst>
                <a:latin typeface="Arial"/>
                <a:cs typeface="Arial"/>
              </a:rPr>
              <a:t> </a:t>
            </a:r>
            <a:r>
              <a:rPr lang="en-US" sz="2800" b="1" dirty="0" err="1">
                <a:effectLst>
                  <a:glow rad="101600">
                    <a:srgbClr val="000000">
                      <a:alpha val="75000"/>
                    </a:srgbClr>
                  </a:glow>
                </a:effectLst>
                <a:latin typeface="Arial"/>
                <a:cs typeface="Arial"/>
              </a:rPr>
              <a:t>Еврэйчүүдийг</a:t>
            </a:r>
            <a:r>
              <a:rPr lang="en-US" sz="2800" b="1" dirty="0">
                <a:effectLst>
                  <a:glow rad="101600">
                    <a:srgbClr val="000000">
                      <a:alpha val="75000"/>
                    </a:srgbClr>
                  </a:glow>
                </a:effectLst>
                <a:latin typeface="Arial"/>
                <a:cs typeface="Arial"/>
              </a:rPr>
              <a:t> </a:t>
            </a:r>
            <a:r>
              <a:rPr lang="en-US" sz="2800" b="1" dirty="0" err="1">
                <a:effectLst>
                  <a:glow rad="101600">
                    <a:srgbClr val="000000">
                      <a:alpha val="75000"/>
                    </a:srgbClr>
                  </a:glow>
                </a:effectLst>
                <a:latin typeface="Arial"/>
                <a:cs typeface="Arial"/>
              </a:rPr>
              <a:t>үзэн</a:t>
            </a:r>
            <a:r>
              <a:rPr lang="en-US" sz="2800" b="1" dirty="0">
                <a:effectLst>
                  <a:glow rad="101600">
                    <a:srgbClr val="000000">
                      <a:alpha val="75000"/>
                    </a:srgbClr>
                  </a:glow>
                </a:effectLst>
                <a:latin typeface="Arial"/>
                <a:cs typeface="Arial"/>
              </a:rPr>
              <a:t> </a:t>
            </a:r>
            <a:r>
              <a:rPr lang="en-US" sz="2800" b="1" dirty="0" err="1">
                <a:effectLst>
                  <a:glow rad="101600">
                    <a:srgbClr val="000000">
                      <a:alpha val="75000"/>
                    </a:srgbClr>
                  </a:glow>
                </a:effectLst>
                <a:latin typeface="Arial"/>
                <a:cs typeface="Arial"/>
              </a:rPr>
              <a:t>ядсан</a:t>
            </a:r>
            <a:r>
              <a:rPr lang="en-US" sz="2800" b="1" dirty="0">
                <a:effectLst>
                  <a:glow rad="101600">
                    <a:srgbClr val="000000">
                      <a:alpha val="75000"/>
                    </a:srgbClr>
                  </a:glow>
                </a:effectLst>
                <a:latin typeface="Arial"/>
                <a:cs typeface="Arial"/>
              </a:rPr>
              <a:t>. </a:t>
            </a:r>
            <a:r>
              <a:rPr lang="en-US" sz="2800" b="1" dirty="0" err="1">
                <a:effectLst>
                  <a:glow rad="101600">
                    <a:srgbClr val="000000">
                      <a:alpha val="75000"/>
                    </a:srgbClr>
                  </a:glow>
                </a:effectLst>
                <a:latin typeface="Arial"/>
                <a:cs typeface="Arial"/>
              </a:rPr>
              <a:t>Галилын</a:t>
            </a:r>
            <a:endParaRPr lang="en-US" sz="2800" b="1" dirty="0">
              <a:effectLst>
                <a:glow rad="101600">
                  <a:srgbClr val="000000">
                    <a:alpha val="75000"/>
                  </a:srgbClr>
                </a:glow>
              </a:effectLst>
              <a:latin typeface="Arial"/>
              <a:cs typeface="Arial"/>
            </a:endParaRPr>
          </a:p>
          <a:p>
            <a:pPr marL="609600" indent="-609600" eaLnBrk="1" hangingPunct="1">
              <a:buFont typeface="Arial" charset="0"/>
              <a:buAutoNum type="arabicPeriod"/>
              <a:defRPr/>
            </a:pPr>
            <a:r>
              <a:rPr lang="en-US" sz="2800" b="1" dirty="0" err="1">
                <a:effectLst>
                  <a:glow rad="101600">
                    <a:srgbClr val="000000">
                      <a:alpha val="75000"/>
                    </a:srgbClr>
                  </a:glow>
                </a:effectLst>
                <a:latin typeface="Arial"/>
                <a:cs typeface="Arial"/>
              </a:rPr>
              <a:t>Еврейчүүд</a:t>
            </a:r>
            <a:r>
              <a:rPr lang="en-US" sz="2800" b="1" dirty="0">
                <a:effectLst>
                  <a:glow rad="101600">
                    <a:srgbClr val="000000">
                      <a:alpha val="75000"/>
                    </a:srgbClr>
                  </a:glow>
                </a:effectLst>
                <a:latin typeface="Arial"/>
                <a:cs typeface="Arial"/>
              </a:rPr>
              <a:t> </a:t>
            </a:r>
            <a:r>
              <a:rPr lang="en-US" sz="2800" b="1" dirty="0" err="1">
                <a:effectLst>
                  <a:glow rad="101600">
                    <a:srgbClr val="000000">
                      <a:alpha val="75000"/>
                    </a:srgbClr>
                  </a:glow>
                </a:effectLst>
                <a:latin typeface="Arial"/>
                <a:cs typeface="Arial"/>
              </a:rPr>
              <a:t>Иудагийн</a:t>
            </a:r>
            <a:r>
              <a:rPr lang="en-US" sz="2800" b="1" dirty="0">
                <a:effectLst>
                  <a:glow rad="101600">
                    <a:srgbClr val="000000">
                      <a:alpha val="75000"/>
                    </a:srgbClr>
                  </a:glow>
                </a:effectLst>
                <a:latin typeface="Arial"/>
                <a:cs typeface="Arial"/>
              </a:rPr>
              <a:t> </a:t>
            </a:r>
            <a:r>
              <a:rPr lang="en-US" sz="2800" b="1" dirty="0" err="1">
                <a:effectLst>
                  <a:glow rad="101600">
                    <a:srgbClr val="000000">
                      <a:alpha val="75000"/>
                    </a:srgbClr>
                  </a:glow>
                </a:effectLst>
                <a:latin typeface="Arial"/>
                <a:cs typeface="Arial"/>
              </a:rPr>
              <a:t>Еврейчүүдийг</a:t>
            </a:r>
            <a:r>
              <a:rPr lang="en-US" sz="2800" b="1" dirty="0">
                <a:effectLst>
                  <a:glow rad="101600">
                    <a:srgbClr val="000000">
                      <a:alpha val="75000"/>
                    </a:srgbClr>
                  </a:glow>
                </a:effectLst>
                <a:latin typeface="Arial"/>
                <a:cs typeface="Arial"/>
              </a:rPr>
              <a:t> </a:t>
            </a:r>
            <a:r>
              <a:rPr lang="en-US" sz="2800" b="1" dirty="0" err="1">
                <a:effectLst>
                  <a:glow rad="101600">
                    <a:srgbClr val="000000">
                      <a:alpha val="75000"/>
                    </a:srgbClr>
                  </a:glow>
                </a:effectLst>
                <a:latin typeface="Arial"/>
                <a:cs typeface="Arial"/>
              </a:rPr>
              <a:t>үзэн</a:t>
            </a:r>
            <a:r>
              <a:rPr lang="en-US" sz="2800" b="1" dirty="0">
                <a:effectLst>
                  <a:glow rad="101600">
                    <a:srgbClr val="000000">
                      <a:alpha val="75000"/>
                    </a:srgbClr>
                  </a:glow>
                </a:effectLst>
                <a:latin typeface="Arial"/>
                <a:cs typeface="Arial"/>
              </a:rPr>
              <a:t> </a:t>
            </a:r>
            <a:r>
              <a:rPr lang="en-US" sz="2800" b="1" dirty="0" err="1">
                <a:effectLst>
                  <a:glow rad="101600">
                    <a:srgbClr val="000000">
                      <a:alpha val="75000"/>
                    </a:srgbClr>
                  </a:glow>
                </a:effectLst>
                <a:latin typeface="Arial"/>
                <a:cs typeface="Arial"/>
              </a:rPr>
              <a:t>ядсан</a:t>
            </a:r>
            <a:endParaRPr lang="en-US" sz="2800" b="1" dirty="0">
              <a:effectLst>
                <a:glow rad="101600">
                  <a:srgbClr val="000000">
                    <a:alpha val="75000"/>
                  </a:srgbClr>
                </a:glow>
              </a:effectLst>
              <a:latin typeface="Arial"/>
              <a:cs typeface="Arial"/>
            </a:endParaRPr>
          </a:p>
          <a:p>
            <a:pPr marL="609600" indent="-609600" eaLnBrk="1" hangingPunct="1">
              <a:buFont typeface="Arial" charset="0"/>
              <a:buAutoNum type="arabicPeriod"/>
              <a:defRPr/>
            </a:pPr>
            <a:r>
              <a:rPr lang="en-US" sz="2800" b="1" dirty="0" err="1">
                <a:effectLst>
                  <a:glow rad="101600">
                    <a:srgbClr val="000000">
                      <a:alpha val="75000"/>
                    </a:srgbClr>
                  </a:glow>
                </a:effectLst>
                <a:latin typeface="Arial"/>
                <a:cs typeface="Arial"/>
              </a:rPr>
              <a:t>Еврейчүүд</a:t>
            </a:r>
            <a:r>
              <a:rPr lang="en-US" sz="2800" b="1" dirty="0">
                <a:effectLst>
                  <a:glow rad="101600">
                    <a:srgbClr val="000000">
                      <a:alpha val="75000"/>
                    </a:srgbClr>
                  </a:glow>
                </a:effectLst>
                <a:latin typeface="Arial"/>
                <a:cs typeface="Arial"/>
              </a:rPr>
              <a:t> </a:t>
            </a:r>
            <a:r>
              <a:rPr lang="en-US" sz="2800" b="1" dirty="0" err="1">
                <a:effectLst>
                  <a:glow rad="101600">
                    <a:srgbClr val="000000">
                      <a:alpha val="75000"/>
                    </a:srgbClr>
                  </a:glow>
                </a:effectLst>
                <a:latin typeface="Arial"/>
                <a:cs typeface="Arial"/>
              </a:rPr>
              <a:t>Самаричуудыг</a:t>
            </a:r>
            <a:r>
              <a:rPr lang="en-US" sz="2800" b="1" dirty="0">
                <a:effectLst>
                  <a:glow rad="101600">
                    <a:srgbClr val="000000">
                      <a:alpha val="75000"/>
                    </a:srgbClr>
                  </a:glow>
                </a:effectLst>
                <a:latin typeface="Arial"/>
                <a:cs typeface="Arial"/>
              </a:rPr>
              <a:t> </a:t>
            </a:r>
            <a:r>
              <a:rPr lang="en-US" sz="2800" b="1" dirty="0" err="1">
                <a:effectLst>
                  <a:glow rad="101600">
                    <a:srgbClr val="000000">
                      <a:alpha val="75000"/>
                    </a:srgbClr>
                  </a:glow>
                </a:effectLst>
                <a:latin typeface="Arial"/>
                <a:cs typeface="Arial"/>
              </a:rPr>
              <a:t>үзэн</a:t>
            </a:r>
            <a:r>
              <a:rPr lang="en-US" sz="2800" b="1" dirty="0">
                <a:effectLst>
                  <a:glow rad="101600">
                    <a:srgbClr val="000000">
                      <a:alpha val="75000"/>
                    </a:srgbClr>
                  </a:glow>
                </a:effectLst>
                <a:latin typeface="Arial"/>
                <a:cs typeface="Arial"/>
              </a:rPr>
              <a:t> </a:t>
            </a:r>
            <a:r>
              <a:rPr lang="en-US" sz="2800" b="1" dirty="0" err="1">
                <a:effectLst>
                  <a:glow rad="101600">
                    <a:srgbClr val="000000">
                      <a:alpha val="75000"/>
                    </a:srgbClr>
                  </a:glow>
                </a:effectLst>
                <a:latin typeface="Arial"/>
                <a:cs typeface="Arial"/>
              </a:rPr>
              <a:t>ядсан</a:t>
            </a:r>
            <a:endParaRPr lang="en-US" sz="2800" b="1" dirty="0">
              <a:effectLst>
                <a:glow rad="101600">
                  <a:srgbClr val="000000">
                    <a:alpha val="75000"/>
                  </a:srgbClr>
                </a:glow>
              </a:effectLst>
              <a:latin typeface="Arial"/>
              <a:cs typeface="Arial"/>
            </a:endParaRPr>
          </a:p>
          <a:p>
            <a:pPr marL="609600" indent="-609600" eaLnBrk="1" hangingPunct="1">
              <a:buFont typeface="Arial" charset="0"/>
              <a:buAutoNum type="arabicPeriod"/>
              <a:defRPr/>
            </a:pPr>
            <a:r>
              <a:rPr lang="en-US" sz="2800" b="1" dirty="0" err="1">
                <a:effectLst>
                  <a:glow rad="101600">
                    <a:srgbClr val="000000">
                      <a:alpha val="75000"/>
                    </a:srgbClr>
                  </a:glow>
                </a:effectLst>
                <a:latin typeface="Arial"/>
                <a:cs typeface="Arial"/>
              </a:rPr>
              <a:t>Бурхан</a:t>
            </a:r>
            <a:r>
              <a:rPr lang="en-US" sz="2800" b="1" dirty="0">
                <a:effectLst>
                  <a:glow rad="101600">
                    <a:srgbClr val="000000">
                      <a:alpha val="75000"/>
                    </a:srgbClr>
                  </a:glow>
                </a:effectLst>
                <a:latin typeface="Arial"/>
                <a:cs typeface="Arial"/>
              </a:rPr>
              <a:t> </a:t>
            </a:r>
            <a:r>
              <a:rPr lang="en-US" sz="2800" b="1" dirty="0" err="1">
                <a:effectLst>
                  <a:glow rad="101600">
                    <a:srgbClr val="000000">
                      <a:alpha val="75000"/>
                    </a:srgbClr>
                  </a:glow>
                </a:effectLst>
                <a:latin typeface="Arial"/>
                <a:cs typeface="Arial"/>
              </a:rPr>
              <a:t>өөр</a:t>
            </a:r>
            <a:r>
              <a:rPr lang="en-US" sz="2800" b="1" dirty="0">
                <a:effectLst>
                  <a:glow rad="101600">
                    <a:srgbClr val="000000">
                      <a:alpha val="75000"/>
                    </a:srgbClr>
                  </a:glow>
                </a:effectLst>
                <a:latin typeface="Arial"/>
                <a:cs typeface="Arial"/>
              </a:rPr>
              <a:t> </a:t>
            </a:r>
            <a:r>
              <a:rPr lang="en-US" sz="2800" b="1" dirty="0" err="1">
                <a:effectLst>
                  <a:glow rad="101600">
                    <a:srgbClr val="000000">
                      <a:alpha val="75000"/>
                    </a:srgbClr>
                  </a:glow>
                </a:effectLst>
                <a:latin typeface="Arial"/>
                <a:cs typeface="Arial"/>
              </a:rPr>
              <a:t>арьс</a:t>
            </a:r>
            <a:r>
              <a:rPr lang="en-US" sz="2800" b="1" dirty="0">
                <a:effectLst>
                  <a:glow rad="101600">
                    <a:srgbClr val="000000">
                      <a:alpha val="75000"/>
                    </a:srgbClr>
                  </a:glow>
                </a:effectLst>
                <a:latin typeface="Arial"/>
                <a:cs typeface="Arial"/>
              </a:rPr>
              <a:t> </a:t>
            </a:r>
            <a:r>
              <a:rPr lang="en-US" sz="2800" b="1" dirty="0" err="1">
                <a:effectLst>
                  <a:glow rad="101600">
                    <a:srgbClr val="000000">
                      <a:alpha val="75000"/>
                    </a:srgbClr>
                  </a:glow>
                </a:effectLst>
                <a:latin typeface="Arial"/>
                <a:cs typeface="Arial"/>
              </a:rPr>
              <a:t>өнгө</a:t>
            </a:r>
            <a:r>
              <a:rPr lang="en-US" sz="2800" b="1" dirty="0">
                <a:effectLst>
                  <a:glow rad="101600">
                    <a:srgbClr val="000000">
                      <a:alpha val="75000"/>
                    </a:srgbClr>
                  </a:glow>
                </a:effectLst>
                <a:latin typeface="Arial"/>
                <a:cs typeface="Arial"/>
              </a:rPr>
              <a:t> </a:t>
            </a:r>
            <a:r>
              <a:rPr lang="en-US" sz="2800" b="1" dirty="0" err="1">
                <a:effectLst>
                  <a:glow rad="101600">
                    <a:srgbClr val="000000">
                      <a:alpha val="75000"/>
                    </a:srgbClr>
                  </a:glow>
                </a:effectLst>
                <a:latin typeface="Arial"/>
                <a:cs typeface="Arial"/>
              </a:rPr>
              <a:t>хоорондын</a:t>
            </a:r>
            <a:r>
              <a:rPr lang="en-US" sz="2800" b="1" dirty="0">
                <a:effectLst>
                  <a:glow rad="101600">
                    <a:srgbClr val="000000">
                      <a:alpha val="75000"/>
                    </a:srgbClr>
                  </a:glow>
                </a:effectLst>
                <a:latin typeface="Arial"/>
                <a:cs typeface="Arial"/>
              </a:rPr>
              <a:t> </a:t>
            </a:r>
            <a:r>
              <a:rPr lang="en-US" sz="2800" b="1" dirty="0" err="1">
                <a:effectLst>
                  <a:glow rad="101600">
                    <a:srgbClr val="000000">
                      <a:alpha val="75000"/>
                    </a:srgbClr>
                  </a:glow>
                </a:effectLst>
                <a:latin typeface="Arial"/>
                <a:cs typeface="Arial"/>
              </a:rPr>
              <a:t>гэрлэлтийг</a:t>
            </a:r>
            <a:r>
              <a:rPr lang="en-US" sz="2800" b="1" dirty="0">
                <a:effectLst>
                  <a:glow rad="101600">
                    <a:srgbClr val="000000">
                      <a:alpha val="75000"/>
                    </a:srgbClr>
                  </a:glow>
                </a:effectLst>
                <a:latin typeface="Arial"/>
                <a:cs typeface="Arial"/>
              </a:rPr>
              <a:t> </a:t>
            </a:r>
            <a:r>
              <a:rPr lang="en-US" sz="2800" b="1" dirty="0" err="1">
                <a:effectLst>
                  <a:glow rad="101600">
                    <a:srgbClr val="000000">
                      <a:alpha val="75000"/>
                    </a:srgbClr>
                  </a:glow>
                </a:effectLst>
                <a:latin typeface="Arial"/>
                <a:cs typeface="Arial"/>
              </a:rPr>
              <a:t>зөвшөөрдөг</a:t>
            </a:r>
            <a:r>
              <a:rPr lang="en-US" sz="2800" b="1" dirty="0">
                <a:effectLst>
                  <a:glow rad="101600">
                    <a:srgbClr val="000000">
                      <a:alpha val="75000"/>
                    </a:srgbClr>
                  </a:glow>
                </a:effectLst>
                <a:latin typeface="Arial"/>
                <a:cs typeface="Arial"/>
              </a:rPr>
              <a:t> </a:t>
            </a:r>
            <a:r>
              <a:rPr lang="en-US" sz="2800" b="1" dirty="0" err="1">
                <a:effectLst>
                  <a:glow rad="101600">
                    <a:srgbClr val="000000">
                      <a:alpha val="75000"/>
                    </a:srgbClr>
                  </a:glow>
                </a:effectLst>
                <a:latin typeface="Arial"/>
                <a:cs typeface="Arial"/>
              </a:rPr>
              <a:t>үү</a:t>
            </a:r>
            <a:r>
              <a:rPr lang="en-US" sz="2800" b="1" dirty="0">
                <a:effectLst>
                  <a:glow rad="101600">
                    <a:srgbClr val="000000">
                      <a:alpha val="75000"/>
                    </a:srgbClr>
                  </a:glow>
                </a:effectLst>
                <a:latin typeface="Arial"/>
                <a:cs typeface="Arial"/>
              </a:rPr>
              <a:t>?</a:t>
            </a:r>
          </a:p>
          <a:p>
            <a:pPr marL="609600" indent="-609600" eaLnBrk="1" hangingPunct="1">
              <a:buFont typeface="Arial" charset="0"/>
              <a:buAutoNum type="arabicPeriod"/>
              <a:defRPr/>
            </a:pPr>
            <a:r>
              <a:rPr lang="ru-RU" sz="2800" b="1" dirty="0" err="1">
                <a:effectLst>
                  <a:glow rad="101600">
                    <a:srgbClr val="000000">
                      <a:alpha val="75000"/>
                    </a:srgbClr>
                  </a:glow>
                </a:effectLst>
                <a:latin typeface="Arial"/>
                <a:cs typeface="Arial"/>
              </a:rPr>
              <a:t>Есүс</a:t>
            </a:r>
            <a:r>
              <a:rPr lang="ru-RU" sz="2800" b="1" dirty="0">
                <a:effectLst>
                  <a:glow rad="101600">
                    <a:srgbClr val="000000">
                      <a:alpha val="75000"/>
                    </a:srgbClr>
                  </a:glow>
                </a:effectLst>
                <a:latin typeface="Arial"/>
                <a:cs typeface="Arial"/>
              </a:rPr>
              <a:t> </a:t>
            </a:r>
            <a:r>
              <a:rPr lang="ru-RU" sz="2800" b="1" dirty="0" err="1">
                <a:effectLst>
                  <a:glow rad="101600">
                    <a:srgbClr val="000000">
                      <a:alpha val="75000"/>
                    </a:srgbClr>
                  </a:glow>
                </a:effectLst>
                <a:latin typeface="Arial"/>
                <a:cs typeface="Arial"/>
              </a:rPr>
              <a:t>тухайн</a:t>
            </a:r>
            <a:r>
              <a:rPr lang="ru-RU" sz="2800" b="1" dirty="0">
                <a:effectLst>
                  <a:glow rad="101600">
                    <a:srgbClr val="000000">
                      <a:alpha val="75000"/>
                    </a:srgbClr>
                  </a:glow>
                </a:effectLst>
                <a:latin typeface="Arial"/>
                <a:cs typeface="Arial"/>
              </a:rPr>
              <a:t> </a:t>
            </a:r>
            <a:r>
              <a:rPr lang="ru-RU" sz="2800" b="1" dirty="0" err="1">
                <a:effectLst>
                  <a:glow rad="101600">
                    <a:srgbClr val="000000">
                      <a:alpha val="75000"/>
                    </a:srgbClr>
                  </a:glow>
                </a:effectLst>
                <a:latin typeface="Arial"/>
                <a:cs typeface="Arial"/>
              </a:rPr>
              <a:t>цагийн</a:t>
            </a:r>
            <a:r>
              <a:rPr lang="ru-RU" sz="2800" b="1" dirty="0">
                <a:effectLst>
                  <a:glow rad="101600">
                    <a:srgbClr val="000000">
                      <a:alpha val="75000"/>
                    </a:srgbClr>
                  </a:glow>
                </a:effectLst>
                <a:latin typeface="Arial"/>
                <a:cs typeface="Arial"/>
              </a:rPr>
              <a:t> </a:t>
            </a:r>
            <a:r>
              <a:rPr lang="ru-RU" sz="2800" b="1" dirty="0" err="1">
                <a:effectLst>
                  <a:glow rad="101600">
                    <a:srgbClr val="000000">
                      <a:alpha val="75000"/>
                    </a:srgbClr>
                  </a:glow>
                </a:effectLst>
                <a:latin typeface="Arial"/>
                <a:cs typeface="Arial"/>
              </a:rPr>
              <a:t>ялгаварлалыг</a:t>
            </a:r>
            <a:r>
              <a:rPr lang="ru-RU" sz="2800" b="1" dirty="0">
                <a:effectLst>
                  <a:glow rad="101600">
                    <a:srgbClr val="000000">
                      <a:alpha val="75000"/>
                    </a:srgbClr>
                  </a:glow>
                </a:effectLst>
                <a:latin typeface="Arial"/>
                <a:cs typeface="Arial"/>
              </a:rPr>
              <a:t> </a:t>
            </a:r>
            <a:r>
              <a:rPr lang="ru-RU" sz="2800" b="1" dirty="0" err="1">
                <a:effectLst>
                  <a:glow rad="101600">
                    <a:srgbClr val="000000">
                      <a:alpha val="75000"/>
                    </a:srgbClr>
                  </a:glow>
                </a:effectLst>
                <a:latin typeface="Arial"/>
                <a:cs typeface="Arial"/>
              </a:rPr>
              <a:t>үл</a:t>
            </a:r>
            <a:r>
              <a:rPr lang="ru-RU" sz="2800" b="1" dirty="0">
                <a:effectLst>
                  <a:glow rad="101600">
                    <a:srgbClr val="000000">
                      <a:alpha val="75000"/>
                    </a:srgbClr>
                  </a:glow>
                </a:effectLst>
                <a:latin typeface="Arial"/>
                <a:cs typeface="Arial"/>
              </a:rPr>
              <a:t> </a:t>
            </a:r>
            <a:r>
              <a:rPr lang="ru-RU" sz="2800" b="1" dirty="0" err="1">
                <a:effectLst>
                  <a:glow rad="101600">
                    <a:srgbClr val="000000">
                      <a:alpha val="75000"/>
                    </a:srgbClr>
                  </a:glow>
                </a:effectLst>
                <a:latin typeface="Arial"/>
                <a:cs typeface="Arial"/>
              </a:rPr>
              <a:t>ойшоосон</a:t>
            </a:r>
            <a:r>
              <a:rPr lang="ru-RU" sz="2800" b="1" dirty="0">
                <a:effectLst>
                  <a:glow rad="101600">
                    <a:srgbClr val="000000">
                      <a:alpha val="75000"/>
                    </a:srgbClr>
                  </a:glow>
                </a:effectLst>
                <a:latin typeface="Arial"/>
                <a:cs typeface="Arial"/>
              </a:rPr>
              <a:t>.</a:t>
            </a:r>
            <a:endParaRPr lang="en-US" sz="2800" b="1" dirty="0">
              <a:effectLst>
                <a:glow rad="101600">
                  <a:srgbClr val="000000">
                    <a:alpha val="75000"/>
                  </a:srgbClr>
                </a:glow>
              </a:effectLst>
              <a:latin typeface="Arial"/>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a:xfrm>
            <a:off x="457200" y="274638"/>
            <a:ext cx="8229600" cy="6126162"/>
          </a:xfrm>
          <a:ln>
            <a:solidFill>
              <a:srgbClr val="FF3300"/>
            </a:solidFill>
            <a:miter lim="800000"/>
            <a:headEnd/>
            <a:tailEnd/>
          </a:ln>
        </p:spPr>
        <p:txBody>
          <a:bodyPr/>
          <a:lstStyle/>
          <a:p>
            <a:pPr eaLnBrk="1" hangingPunct="1"/>
            <a:r>
              <a:rPr lang="en-US" sz="4800">
                <a:latin typeface="Arial" charset="0"/>
                <a:ea typeface="ＭＳ Ｐゴシック" charset="0"/>
                <a:cs typeface="Times New Roman" charset="0"/>
              </a:rPr>
              <a:t>Иохан 4:4</a:t>
            </a:r>
            <a:br>
              <a:rPr lang="en-US" sz="4800">
                <a:latin typeface="Arial" charset="0"/>
                <a:ea typeface="ＭＳ Ｐゴシック" charset="0"/>
                <a:cs typeface="Times New Roman" charset="0"/>
              </a:rPr>
            </a:br>
            <a:r>
              <a:rPr lang="en-US" altLang="ja-JP" sz="4800">
                <a:latin typeface="Arial" charset="0"/>
                <a:ea typeface="ＭＳ Ｐゴシック" charset="0"/>
                <a:cs typeface="Times New Roman" charset="0"/>
              </a:rPr>
              <a:t>"Есүс Самариар дайрч өнгөрөх болов…"</a:t>
            </a:r>
            <a:endParaRPr lang="en-US" sz="4800">
              <a:latin typeface="Arial" charset="0"/>
              <a:ea typeface="ＭＳ Ｐゴシック" charset="0"/>
              <a:cs typeface="Times New Roman" charset="0"/>
            </a:endParaRPr>
          </a:p>
        </p:txBody>
      </p:sp>
      <p:sp>
        <p:nvSpPr>
          <p:cNvPr id="165891" name="WordArt 3"/>
          <p:cNvSpPr>
            <a:spLocks noChangeArrowheads="1" noChangeShapeType="1" noTextEdit="1"/>
          </p:cNvSpPr>
          <p:nvPr/>
        </p:nvSpPr>
        <p:spPr bwMode="auto">
          <a:xfrm>
            <a:off x="609600" y="990600"/>
            <a:ext cx="8642350" cy="1219200"/>
          </a:xfrm>
          <a:prstGeom prst="rect">
            <a:avLst/>
          </a:prstGeom>
        </p:spPr>
        <p:txBody>
          <a:bodyPr wrap="none" fromWordArt="1">
            <a:prstTxWarp prst="textDoubleWave1">
              <a:avLst>
                <a:gd name="adj1" fmla="val 6500"/>
                <a:gd name="adj2" fmla="val 0"/>
              </a:avLst>
            </a:prstTxWarp>
          </a:bodyPr>
          <a:lstStyle/>
          <a:p>
            <a:pPr algn="ctr"/>
            <a:r>
              <a:rPr lang="ru-RU" sz="3600" kern="1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Есүс чиглэлээсээ гажсан замыг сонгосон</a:t>
            </a:r>
            <a:endParaRPr lang="en-US" sz="3600" kern="1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endParaRPr>
          </a:p>
        </p:txBody>
      </p:sp>
      <p:sp>
        <p:nvSpPr>
          <p:cNvPr id="165892" name="WordArt 4"/>
          <p:cNvSpPr>
            <a:spLocks noChangeArrowheads="1" noChangeShapeType="1" noTextEdit="1"/>
          </p:cNvSpPr>
          <p:nvPr/>
        </p:nvSpPr>
        <p:spPr bwMode="auto">
          <a:xfrm>
            <a:off x="762000" y="4648200"/>
            <a:ext cx="7620000" cy="1524000"/>
          </a:xfrm>
          <a:prstGeom prst="rect">
            <a:avLst/>
          </a:prstGeom>
        </p:spPr>
        <p:txBody>
          <a:bodyPr wrap="none" fromWordArt="1">
            <a:prstTxWarp prst="textPlain">
              <a:avLst>
                <a:gd name="adj" fmla="val 50000"/>
              </a:avLst>
            </a:prstTxWarp>
          </a:bodyPr>
          <a:lstStyle/>
          <a:p>
            <a:pPr algn="ctr"/>
            <a:r>
              <a:rPr lang="ru-RU"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9999"/>
                    </a:srgbClr>
                  </a:outerShdw>
                </a:effectLst>
                <a:latin typeface="Arial Black"/>
                <a:ea typeface="Arial Black"/>
                <a:cs typeface="Arial Black"/>
              </a:rPr>
              <a:t>Зорилготойгоор</a:t>
            </a:r>
            <a:endPar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9999"/>
                  </a:srgbClr>
                </a:outerShdw>
              </a:effectLst>
              <a:latin typeface="Arial Black"/>
              <a:ea typeface="Arial Black"/>
              <a:cs typeface="Arial Black"/>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65890"/>
                                        </p:tgtEl>
                                        <p:attrNameLst>
                                          <p:attrName>style.visibility</p:attrName>
                                        </p:attrNameLst>
                                      </p:cBhvr>
                                      <p:to>
                                        <p:strVal val="visible"/>
                                      </p:to>
                                    </p:set>
                                    <p:animEffect transition="in" filter="blinds(horizontal)">
                                      <p:cBhvr>
                                        <p:cTn id="7" dur="500"/>
                                        <p:tgtEl>
                                          <p:spTgt spid="1658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65891"/>
                                        </p:tgtEl>
                                        <p:attrNameLst>
                                          <p:attrName>style.visibility</p:attrName>
                                        </p:attrNameLst>
                                      </p:cBhvr>
                                      <p:to>
                                        <p:strVal val="visible"/>
                                      </p:to>
                                    </p:set>
                                    <p:animEffect transition="in" filter="blinds(horizontal)">
                                      <p:cBhvr>
                                        <p:cTn id="12" dur="500"/>
                                        <p:tgtEl>
                                          <p:spTgt spid="16589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65892"/>
                                        </p:tgtEl>
                                        <p:attrNameLst>
                                          <p:attrName>style.visibility</p:attrName>
                                        </p:attrNameLst>
                                      </p:cBhvr>
                                      <p:to>
                                        <p:strVal val="visible"/>
                                      </p:to>
                                    </p:set>
                                    <p:animEffect transition="in" filter="diamond(in)">
                                      <p:cBhvr>
                                        <p:cTn id="17" dur="1000"/>
                                        <p:tgtEl>
                                          <p:spTgt spid="1658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0" grpId="0" animBg="1"/>
      <p:bldP spid="165891" grpId="0" animBg="1"/>
      <p:bldP spid="16589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1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72600" cy="7239000"/>
          </a:xfrm>
          <a:prstGeom prst="rect">
            <a:avLst/>
          </a:prstGeom>
          <a:noFill/>
          <a:ln w="9525">
            <a:solidFill>
              <a:srgbClr val="0033CC"/>
            </a:solidFill>
            <a:miter lim="800000"/>
            <a:headEnd/>
            <a:tailEnd/>
          </a:ln>
          <a:extLst>
            <a:ext uri="{909E8E84-426E-40dd-AFC4-6F175D3DCCD1}">
              <a14:hiddenFill xmlns:a14="http://schemas.microsoft.com/office/drawing/2010/main">
                <a:solidFill>
                  <a:srgbClr val="FFFFFF"/>
                </a:solidFill>
              </a14:hiddenFill>
            </a:ext>
          </a:extLst>
        </p:spPr>
      </p:pic>
      <p:sp>
        <p:nvSpPr>
          <p:cNvPr id="137218" name="Rectangle 3"/>
          <p:cNvSpPr>
            <a:spLocks noGrp="1" noChangeArrowheads="1"/>
          </p:cNvSpPr>
          <p:nvPr>
            <p:ph type="title" idx="4294967295"/>
          </p:nvPr>
        </p:nvSpPr>
        <p:spPr>
          <a:xfrm>
            <a:off x="468313" y="22225"/>
            <a:ext cx="8229600" cy="685800"/>
          </a:xfrm>
        </p:spPr>
        <p:txBody>
          <a:bodyPr/>
          <a:lstStyle/>
          <a:p>
            <a:pPr eaLnBrk="1" hangingPunct="1"/>
            <a:r>
              <a:rPr lang="en-US" sz="4000">
                <a:latin typeface="Arial" charset="0"/>
                <a:ea typeface="ＭＳ Ｐゴシック" charset="0"/>
                <a:cs typeface="Times New Roman" charset="0"/>
              </a:rPr>
              <a:t>Газрын зураг </a:t>
            </a:r>
          </a:p>
        </p:txBody>
      </p:sp>
      <p:sp>
        <p:nvSpPr>
          <p:cNvPr id="137219" name="Oval 4"/>
          <p:cNvSpPr>
            <a:spLocks noChangeArrowheads="1"/>
          </p:cNvSpPr>
          <p:nvPr/>
        </p:nvSpPr>
        <p:spPr bwMode="auto">
          <a:xfrm>
            <a:off x="2514600" y="3733800"/>
            <a:ext cx="914400" cy="609600"/>
          </a:xfrm>
          <a:prstGeom prst="ellipse">
            <a:avLst/>
          </a:prstGeom>
          <a:noFill/>
          <a:ln w="9525">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7941" name="Line 5"/>
          <p:cNvSpPr>
            <a:spLocks noChangeShapeType="1"/>
          </p:cNvSpPr>
          <p:nvPr/>
        </p:nvSpPr>
        <p:spPr bwMode="auto">
          <a:xfrm flipV="1">
            <a:off x="2286000" y="4267200"/>
            <a:ext cx="304800" cy="1371600"/>
          </a:xfrm>
          <a:prstGeom prst="line">
            <a:avLst/>
          </a:prstGeom>
          <a:noFill/>
          <a:ln w="28575">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7942" name="Line 6"/>
          <p:cNvSpPr>
            <a:spLocks noChangeShapeType="1"/>
          </p:cNvSpPr>
          <p:nvPr/>
        </p:nvSpPr>
        <p:spPr bwMode="auto">
          <a:xfrm flipH="1" flipV="1">
            <a:off x="2286000" y="3733800"/>
            <a:ext cx="381000" cy="76200"/>
          </a:xfrm>
          <a:prstGeom prst="line">
            <a:avLst/>
          </a:prstGeom>
          <a:noFill/>
          <a:ln w="28575">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7943" name="Line 7"/>
          <p:cNvSpPr>
            <a:spLocks noChangeShapeType="1"/>
          </p:cNvSpPr>
          <p:nvPr/>
        </p:nvSpPr>
        <p:spPr bwMode="auto">
          <a:xfrm flipV="1">
            <a:off x="2286000" y="1752600"/>
            <a:ext cx="533400" cy="1981200"/>
          </a:xfrm>
          <a:prstGeom prst="line">
            <a:avLst/>
          </a:prstGeom>
          <a:noFill/>
          <a:ln w="28575">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7944" name="Line 8"/>
          <p:cNvSpPr>
            <a:spLocks noChangeShapeType="1"/>
          </p:cNvSpPr>
          <p:nvPr/>
        </p:nvSpPr>
        <p:spPr bwMode="auto">
          <a:xfrm flipV="1">
            <a:off x="2667000" y="5181600"/>
            <a:ext cx="1905000" cy="533400"/>
          </a:xfrm>
          <a:prstGeom prst="line">
            <a:avLst/>
          </a:prstGeom>
          <a:noFill/>
          <a:ln w="28575">
            <a:solidFill>
              <a:srgbClr val="0033CC"/>
            </a:solidFill>
            <a:prstDash val="dash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7945" name="Line 9"/>
          <p:cNvSpPr>
            <a:spLocks noChangeShapeType="1"/>
          </p:cNvSpPr>
          <p:nvPr/>
        </p:nvSpPr>
        <p:spPr bwMode="auto">
          <a:xfrm flipH="1" flipV="1">
            <a:off x="3352800" y="2971800"/>
            <a:ext cx="1219200" cy="2286000"/>
          </a:xfrm>
          <a:prstGeom prst="line">
            <a:avLst/>
          </a:prstGeom>
          <a:noFill/>
          <a:ln w="28575">
            <a:solidFill>
              <a:srgbClr val="0033CC"/>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7946" name="Line 10"/>
          <p:cNvSpPr>
            <a:spLocks noChangeShapeType="1"/>
          </p:cNvSpPr>
          <p:nvPr/>
        </p:nvSpPr>
        <p:spPr bwMode="auto">
          <a:xfrm flipH="1" flipV="1">
            <a:off x="3276600" y="1752600"/>
            <a:ext cx="76200" cy="1295400"/>
          </a:xfrm>
          <a:prstGeom prst="line">
            <a:avLst/>
          </a:prstGeom>
          <a:noFill/>
          <a:ln w="28575">
            <a:solidFill>
              <a:srgbClr val="0033CC"/>
            </a:solidFill>
            <a:prstDash val="dash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7947" name="Line 11"/>
          <p:cNvSpPr>
            <a:spLocks noChangeShapeType="1"/>
          </p:cNvSpPr>
          <p:nvPr/>
        </p:nvSpPr>
        <p:spPr bwMode="auto">
          <a:xfrm flipV="1">
            <a:off x="3581400" y="2590800"/>
            <a:ext cx="1066800" cy="914400"/>
          </a:xfrm>
          <a:prstGeom prst="line">
            <a:avLst/>
          </a:prstGeom>
          <a:noFill/>
          <a:ln w="952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7948" name="WordArt 12"/>
          <p:cNvSpPr>
            <a:spLocks noChangeArrowheads="1" noChangeShapeType="1" noTextEdit="1"/>
          </p:cNvSpPr>
          <p:nvPr/>
        </p:nvSpPr>
        <p:spPr bwMode="auto">
          <a:xfrm>
            <a:off x="4953000" y="2286000"/>
            <a:ext cx="3733800" cy="495300"/>
          </a:xfrm>
          <a:prstGeom prst="rect">
            <a:avLst/>
          </a:prstGeom>
        </p:spPr>
        <p:txBody>
          <a:bodyPr wrap="none" fromWordArt="1">
            <a:prstTxWarp prst="textPlain">
              <a:avLst>
                <a:gd name="adj" fmla="val 50000"/>
              </a:avLst>
            </a:prstTxWarp>
          </a:bodyPr>
          <a:lstStyle/>
          <a:p>
            <a:pPr algn="ctr"/>
            <a:r>
              <a:rPr lang="ru-RU" sz="3600" kern="10">
                <a:ln w="9525">
                  <a:solidFill>
                    <a:srgbClr val="0033CC"/>
                  </a:solidFill>
                  <a:round/>
                  <a:headEnd/>
                  <a:tailEnd/>
                </a:ln>
                <a:solidFill>
                  <a:srgbClr val="0033CC"/>
                </a:solidFill>
                <a:effectLst>
                  <a:outerShdw blurRad="63500" dist="38099" dir="2700000" algn="ctr" rotWithShape="0">
                    <a:srgbClr val="C0C0C0">
                      <a:alpha val="79999"/>
                    </a:srgbClr>
                  </a:outerShdw>
                </a:effectLst>
                <a:latin typeface="Garamond"/>
                <a:ea typeface="Garamond"/>
                <a:cs typeface="Garamond"/>
              </a:rPr>
              <a:t>Иорданы замын хавцал</a:t>
            </a:r>
            <a:endParaRPr lang="en-US" sz="3600" kern="10">
              <a:ln w="9525">
                <a:solidFill>
                  <a:srgbClr val="0033CC"/>
                </a:solidFill>
                <a:round/>
                <a:headEnd/>
                <a:tailEnd/>
              </a:ln>
              <a:solidFill>
                <a:srgbClr val="0033CC"/>
              </a:solidFill>
              <a:effectLst>
                <a:outerShdw blurRad="63500" dist="38099" dir="2700000" algn="ctr" rotWithShape="0">
                  <a:srgbClr val="C0C0C0">
                    <a:alpha val="79999"/>
                  </a:srgbClr>
                </a:outerShdw>
              </a:effectLst>
              <a:latin typeface="Garamond"/>
              <a:ea typeface="Garamond"/>
              <a:cs typeface="Garamond"/>
            </a:endParaRPr>
          </a:p>
        </p:txBody>
      </p:sp>
      <p:sp>
        <p:nvSpPr>
          <p:cNvPr id="137228" name="Rectangle 13"/>
          <p:cNvSpPr>
            <a:spLocks noChangeArrowheads="1"/>
          </p:cNvSpPr>
          <p:nvPr/>
        </p:nvSpPr>
        <p:spPr bwMode="auto">
          <a:xfrm>
            <a:off x="4800600" y="2133600"/>
            <a:ext cx="3962400" cy="762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7950" name="Line 14"/>
          <p:cNvSpPr>
            <a:spLocks noChangeShapeType="1"/>
          </p:cNvSpPr>
          <p:nvPr/>
        </p:nvSpPr>
        <p:spPr bwMode="auto">
          <a:xfrm flipH="1">
            <a:off x="1447800" y="4724400"/>
            <a:ext cx="990600" cy="914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7230" name="Rectangle 15"/>
          <p:cNvSpPr>
            <a:spLocks noChangeArrowheads="1"/>
          </p:cNvSpPr>
          <p:nvPr/>
        </p:nvSpPr>
        <p:spPr bwMode="auto">
          <a:xfrm flipV="1">
            <a:off x="457200" y="5791200"/>
            <a:ext cx="2438400" cy="1066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7952" name="WordArt 16"/>
          <p:cNvSpPr>
            <a:spLocks noChangeArrowheads="1" noChangeShapeType="1" noTextEdit="1"/>
          </p:cNvSpPr>
          <p:nvPr/>
        </p:nvSpPr>
        <p:spPr bwMode="auto">
          <a:xfrm>
            <a:off x="609600" y="5791200"/>
            <a:ext cx="2057400" cy="1066800"/>
          </a:xfrm>
          <a:prstGeom prst="rect">
            <a:avLst/>
          </a:prstGeom>
        </p:spPr>
        <p:txBody>
          <a:bodyPr wrap="none" fromWordArt="1">
            <a:prstTxWarp prst="textPlain">
              <a:avLst>
                <a:gd name="adj" fmla="val 50000"/>
              </a:avLst>
            </a:prstTxWarp>
          </a:bodyPr>
          <a:lstStyle/>
          <a:p>
            <a:pPr algn="ctr"/>
            <a:r>
              <a:rPr lang="ru-RU"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9999"/>
                    </a:srgbClr>
                  </a:outerShdw>
                </a:effectLst>
                <a:latin typeface="Arial Black"/>
                <a:ea typeface="Arial Black"/>
                <a:cs typeface="Arial Black"/>
              </a:rPr>
              <a:t>Зорилготойгоор</a:t>
            </a:r>
            <a:endPar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9999"/>
                  </a:srgbClr>
                </a:outerShdw>
              </a:effectLst>
              <a:latin typeface="Arial Black"/>
              <a:ea typeface="Arial Black"/>
              <a:cs typeface="Arial Black"/>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167938"/>
                                        </p:tgtEl>
                                        <p:attrNameLst>
                                          <p:attrName>style.visibility</p:attrName>
                                        </p:attrNameLst>
                                      </p:cBhvr>
                                      <p:to>
                                        <p:strVal val="visible"/>
                                      </p:to>
                                    </p:set>
                                    <p:animEffect transition="in" filter="blinds(horizontal)">
                                      <p:cBhvr>
                                        <p:cTn id="7" dur="500"/>
                                        <p:tgtEl>
                                          <p:spTgt spid="1679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7944"/>
                                        </p:tgtEl>
                                        <p:attrNameLst>
                                          <p:attrName>style.visibility</p:attrName>
                                        </p:attrNameLst>
                                      </p:cBhvr>
                                      <p:to>
                                        <p:strVal val="visible"/>
                                      </p:to>
                                    </p:set>
                                    <p:animEffect transition="in" filter="wipe(down)">
                                      <p:cBhvr>
                                        <p:cTn id="12" dur="500"/>
                                        <p:tgtEl>
                                          <p:spTgt spid="16794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7945"/>
                                        </p:tgtEl>
                                        <p:attrNameLst>
                                          <p:attrName>style.visibility</p:attrName>
                                        </p:attrNameLst>
                                      </p:cBhvr>
                                      <p:to>
                                        <p:strVal val="visible"/>
                                      </p:to>
                                    </p:set>
                                    <p:animEffect transition="in" filter="wipe(down)">
                                      <p:cBhvr>
                                        <p:cTn id="17" dur="500"/>
                                        <p:tgtEl>
                                          <p:spTgt spid="16794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7946"/>
                                        </p:tgtEl>
                                        <p:attrNameLst>
                                          <p:attrName>style.visibility</p:attrName>
                                        </p:attrNameLst>
                                      </p:cBhvr>
                                      <p:to>
                                        <p:strVal val="visible"/>
                                      </p:to>
                                    </p:set>
                                    <p:animEffect transition="in" filter="wipe(down)">
                                      <p:cBhvr>
                                        <p:cTn id="22" dur="500"/>
                                        <p:tgtEl>
                                          <p:spTgt spid="16794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7947"/>
                                        </p:tgtEl>
                                        <p:attrNameLst>
                                          <p:attrName>style.visibility</p:attrName>
                                        </p:attrNameLst>
                                      </p:cBhvr>
                                      <p:to>
                                        <p:strVal val="visible"/>
                                      </p:to>
                                    </p:set>
                                    <p:animEffect transition="in" filter="wipe(down)">
                                      <p:cBhvr>
                                        <p:cTn id="27" dur="500"/>
                                        <p:tgtEl>
                                          <p:spTgt spid="167947"/>
                                        </p:tgtEl>
                                      </p:cBhvr>
                                    </p:animEffect>
                                  </p:childTnLst>
                                </p:cTn>
                              </p:par>
                            </p:childTnLst>
                          </p:cTn>
                        </p:par>
                        <p:par>
                          <p:cTn id="28" fill="hold" nodeType="afterGroup">
                            <p:stCondLst>
                              <p:cond delay="500"/>
                            </p:stCondLst>
                            <p:childTnLst>
                              <p:par>
                                <p:cTn id="29" presetID="4" presetClass="entr" presetSubtype="16" fill="hold" grpId="0" nodeType="afterEffect">
                                  <p:stCondLst>
                                    <p:cond delay="0"/>
                                  </p:stCondLst>
                                  <p:childTnLst>
                                    <p:set>
                                      <p:cBhvr>
                                        <p:cTn id="30" dur="1" fill="hold">
                                          <p:stCondLst>
                                            <p:cond delay="0"/>
                                          </p:stCondLst>
                                        </p:cTn>
                                        <p:tgtEl>
                                          <p:spTgt spid="167948"/>
                                        </p:tgtEl>
                                        <p:attrNameLst>
                                          <p:attrName>style.visibility</p:attrName>
                                        </p:attrNameLst>
                                      </p:cBhvr>
                                      <p:to>
                                        <p:strVal val="visible"/>
                                      </p:to>
                                    </p:set>
                                    <p:animEffect transition="in" filter="box(in)">
                                      <p:cBhvr>
                                        <p:cTn id="31" dur="500"/>
                                        <p:tgtEl>
                                          <p:spTgt spid="167948"/>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67941"/>
                                        </p:tgtEl>
                                        <p:attrNameLst>
                                          <p:attrName>style.visibility</p:attrName>
                                        </p:attrNameLst>
                                      </p:cBhvr>
                                      <p:to>
                                        <p:strVal val="visible"/>
                                      </p:to>
                                    </p:set>
                                    <p:animEffect transition="in" filter="wipe(down)">
                                      <p:cBhvr>
                                        <p:cTn id="36" dur="500"/>
                                        <p:tgtEl>
                                          <p:spTgt spid="167941"/>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67942"/>
                                        </p:tgtEl>
                                        <p:attrNameLst>
                                          <p:attrName>style.visibility</p:attrName>
                                        </p:attrNameLst>
                                      </p:cBhvr>
                                      <p:to>
                                        <p:strVal val="visible"/>
                                      </p:to>
                                    </p:set>
                                    <p:animEffect transition="in" filter="wipe(down)">
                                      <p:cBhvr>
                                        <p:cTn id="41" dur="500"/>
                                        <p:tgtEl>
                                          <p:spTgt spid="167942"/>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67943"/>
                                        </p:tgtEl>
                                        <p:attrNameLst>
                                          <p:attrName>style.visibility</p:attrName>
                                        </p:attrNameLst>
                                      </p:cBhvr>
                                      <p:to>
                                        <p:strVal val="visible"/>
                                      </p:to>
                                    </p:set>
                                    <p:animEffect transition="in" filter="wipe(down)">
                                      <p:cBhvr>
                                        <p:cTn id="46" dur="500"/>
                                        <p:tgtEl>
                                          <p:spTgt spid="167943"/>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167950"/>
                                        </p:tgtEl>
                                        <p:attrNameLst>
                                          <p:attrName>style.visibility</p:attrName>
                                        </p:attrNameLst>
                                      </p:cBhvr>
                                      <p:to>
                                        <p:strVal val="visible"/>
                                      </p:to>
                                    </p:set>
                                    <p:animEffect transition="in" filter="wipe(up)">
                                      <p:cBhvr>
                                        <p:cTn id="51" dur="500"/>
                                        <p:tgtEl>
                                          <p:spTgt spid="167950"/>
                                        </p:tgtEl>
                                      </p:cBhvr>
                                    </p:animEffect>
                                  </p:childTnLst>
                                </p:cTn>
                              </p:par>
                            </p:childTnLst>
                          </p:cTn>
                        </p:par>
                        <p:par>
                          <p:cTn id="52" fill="hold" nodeType="afterGroup">
                            <p:stCondLst>
                              <p:cond delay="500"/>
                            </p:stCondLst>
                            <p:childTnLst>
                              <p:par>
                                <p:cTn id="53" presetID="2" presetClass="entr" presetSubtype="4" fill="hold" grpId="0" nodeType="afterEffect">
                                  <p:stCondLst>
                                    <p:cond delay="0"/>
                                  </p:stCondLst>
                                  <p:childTnLst>
                                    <p:set>
                                      <p:cBhvr>
                                        <p:cTn id="54" dur="1" fill="hold">
                                          <p:stCondLst>
                                            <p:cond delay="0"/>
                                          </p:stCondLst>
                                        </p:cTn>
                                        <p:tgtEl>
                                          <p:spTgt spid="167952"/>
                                        </p:tgtEl>
                                        <p:attrNameLst>
                                          <p:attrName>style.visibility</p:attrName>
                                        </p:attrNameLst>
                                      </p:cBhvr>
                                      <p:to>
                                        <p:strVal val="visible"/>
                                      </p:to>
                                    </p:set>
                                    <p:anim calcmode="lin" valueType="num">
                                      <p:cBhvr additive="base">
                                        <p:cTn id="55" dur="500" fill="hold"/>
                                        <p:tgtEl>
                                          <p:spTgt spid="167952"/>
                                        </p:tgtEl>
                                        <p:attrNameLst>
                                          <p:attrName>ppt_x</p:attrName>
                                        </p:attrNameLst>
                                      </p:cBhvr>
                                      <p:tavLst>
                                        <p:tav tm="0">
                                          <p:val>
                                            <p:strVal val="#ppt_x"/>
                                          </p:val>
                                        </p:tav>
                                        <p:tav tm="100000">
                                          <p:val>
                                            <p:strVal val="#ppt_x"/>
                                          </p:val>
                                        </p:tav>
                                      </p:tavLst>
                                    </p:anim>
                                    <p:anim calcmode="lin" valueType="num">
                                      <p:cBhvr additive="base">
                                        <p:cTn id="56" dur="500" fill="hold"/>
                                        <p:tgtEl>
                                          <p:spTgt spid="1679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1" grpId="0" animBg="1"/>
      <p:bldP spid="167942" grpId="0" animBg="1"/>
      <p:bldP spid="167943" grpId="0" animBg="1"/>
      <p:bldP spid="167944" grpId="0" animBg="1"/>
      <p:bldP spid="167945" grpId="0" animBg="1"/>
      <p:bldP spid="167946" grpId="0" animBg="1"/>
      <p:bldP spid="167947" grpId="0" animBg="1"/>
      <p:bldP spid="167948" grpId="0" animBg="1"/>
      <p:bldP spid="167950" grpId="0" animBg="1"/>
      <p:bldP spid="16795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1026"/>
          <p:cNvSpPr>
            <a:spLocks noGrp="1" noChangeArrowheads="1"/>
          </p:cNvSpPr>
          <p:nvPr>
            <p:ph type="title"/>
          </p:nvPr>
        </p:nvSpPr>
        <p:spPr/>
        <p:txBody>
          <a:bodyPr/>
          <a:lstStyle/>
          <a:p>
            <a:pPr eaLnBrk="1" hangingPunct="1">
              <a:defRPr/>
            </a:pPr>
            <a:r>
              <a:rPr lang="en-US">
                <a:ea typeface="ＭＳ Ｐゴシック" charset="0"/>
                <a:cs typeface="Times New Roman" charset="0"/>
              </a:rPr>
              <a:t>Jesus and the Samaritan woman</a:t>
            </a:r>
          </a:p>
        </p:txBody>
      </p:sp>
      <p:sp>
        <p:nvSpPr>
          <p:cNvPr id="176131" name="Rectangle 1027"/>
          <p:cNvSpPr>
            <a:spLocks noGrp="1" noChangeArrowheads="1"/>
          </p:cNvSpPr>
          <p:nvPr>
            <p:ph type="body" idx="1"/>
          </p:nvPr>
        </p:nvSpPr>
        <p:spPr/>
        <p:txBody>
          <a:bodyPr/>
          <a:lstStyle/>
          <a:p>
            <a:pPr eaLnBrk="1" hangingPunct="1">
              <a:defRPr/>
            </a:pPr>
            <a:endParaRPr lang="en-US">
              <a:latin typeface="Tahoma" charset="0"/>
              <a:ea typeface="ＭＳ Ｐゴシック" charset="0"/>
              <a:cs typeface="ＭＳ Ｐゴシック" charset="0"/>
            </a:endParaRPr>
          </a:p>
        </p:txBody>
      </p:sp>
      <p:pic>
        <p:nvPicPr>
          <p:cNvPr id="139267" name="Picture 1028" descr="Samaritan woman at the we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romancatacomb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7700" y="-512763"/>
            <a:ext cx="9828213" cy="737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Rectangle 2"/>
          <p:cNvSpPr>
            <a:spLocks noGrp="1" noChangeArrowheads="1"/>
          </p:cNvSpPr>
          <p:nvPr>
            <p:ph type="title"/>
          </p:nvPr>
        </p:nvSpPr>
        <p:spPr>
          <a:solidFill>
            <a:srgbClr val="000000"/>
          </a:solidFill>
        </p:spPr>
        <p:txBody>
          <a:bodyPr/>
          <a:lstStyle/>
          <a:p>
            <a:pPr eaLnBrk="1" hangingPunct="1">
              <a:defRPr/>
            </a:pPr>
            <a:r>
              <a:rPr lang="en-US" dirty="0" err="1" smtClean="0">
                <a:ea typeface="ＭＳ Ｐゴシック" charset="0"/>
                <a:cs typeface="Times New Roman" charset="0"/>
              </a:rPr>
              <a:t>Арьс</a:t>
            </a:r>
            <a:r>
              <a:rPr lang="en-US" dirty="0" smtClean="0">
                <a:ea typeface="ＭＳ Ｐゴシック" charset="0"/>
                <a:cs typeface="Times New Roman" charset="0"/>
              </a:rPr>
              <a:t> </a:t>
            </a:r>
            <a:r>
              <a:rPr lang="en-US" dirty="0" err="1" smtClean="0">
                <a:ea typeface="ＭＳ Ｐゴシック" charset="0"/>
                <a:cs typeface="Times New Roman" charset="0"/>
              </a:rPr>
              <a:t>Өнгөний</a:t>
            </a:r>
            <a:r>
              <a:rPr lang="en-US" dirty="0" smtClean="0">
                <a:ea typeface="ＭＳ Ｐゴシック" charset="0"/>
                <a:cs typeface="Times New Roman" charset="0"/>
              </a:rPr>
              <a:t> </a:t>
            </a:r>
            <a:r>
              <a:rPr lang="en-US" dirty="0" err="1" smtClean="0">
                <a:ea typeface="ＭＳ Ｐゴシック" charset="0"/>
                <a:cs typeface="Times New Roman" charset="0"/>
              </a:rPr>
              <a:t>ялгаварлал</a:t>
            </a:r>
            <a:endParaRPr lang="en-US" dirty="0">
              <a:ea typeface="ＭＳ Ｐゴシック" charset="0"/>
              <a:cs typeface="Times New Roman" charset="0"/>
            </a:endParaRPr>
          </a:p>
        </p:txBody>
      </p:sp>
      <p:sp>
        <p:nvSpPr>
          <p:cNvPr id="141314" name="Text Box 4"/>
          <p:cNvSpPr txBox="1">
            <a:spLocks noChangeArrowheads="1"/>
          </p:cNvSpPr>
          <p:nvPr/>
        </p:nvSpPr>
        <p:spPr bwMode="auto">
          <a:xfrm>
            <a:off x="8397875" y="8255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106</a:t>
            </a:r>
          </a:p>
        </p:txBody>
      </p:sp>
      <p:sp>
        <p:nvSpPr>
          <p:cNvPr id="108547" name="Rectangle 5"/>
          <p:cNvSpPr>
            <a:spLocks noChangeArrowheads="1"/>
          </p:cNvSpPr>
          <p:nvPr/>
        </p:nvSpPr>
        <p:spPr bwMode="auto">
          <a:xfrm>
            <a:off x="457200" y="1600200"/>
            <a:ext cx="86868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09600" indent="-609600" eaLnBrk="1" hangingPunct="1">
              <a:buFont typeface="Arial" charset="0"/>
              <a:buAutoNum type="arabicPeriod"/>
              <a:defRPr/>
            </a:pPr>
            <a:r>
              <a:rPr lang="en-US" sz="2800" b="1" dirty="0" err="1">
                <a:effectLst>
                  <a:glow rad="101600">
                    <a:srgbClr val="000000">
                      <a:alpha val="75000"/>
                    </a:srgbClr>
                  </a:glow>
                </a:effectLst>
                <a:latin typeface="Arial"/>
                <a:cs typeface="Arial"/>
              </a:rPr>
              <a:t>Харь</a:t>
            </a:r>
            <a:r>
              <a:rPr lang="en-US" sz="2800" b="1" dirty="0">
                <a:effectLst>
                  <a:glow rad="101600">
                    <a:srgbClr val="000000">
                      <a:alpha val="75000"/>
                    </a:srgbClr>
                  </a:glow>
                </a:effectLst>
                <a:latin typeface="Arial"/>
                <a:cs typeface="Arial"/>
              </a:rPr>
              <a:t> </a:t>
            </a:r>
            <a:r>
              <a:rPr lang="en-US" sz="2800" b="1" dirty="0" err="1">
                <a:effectLst>
                  <a:glow rad="101600">
                    <a:srgbClr val="000000">
                      <a:alpha val="75000"/>
                    </a:srgbClr>
                  </a:glow>
                </a:effectLst>
                <a:latin typeface="Arial"/>
                <a:cs typeface="Arial"/>
              </a:rPr>
              <a:t>үндэстнүүд</a:t>
            </a:r>
            <a:r>
              <a:rPr lang="en-US" sz="2800" b="1" dirty="0">
                <a:effectLst>
                  <a:glow rad="101600">
                    <a:srgbClr val="000000">
                      <a:alpha val="75000"/>
                    </a:srgbClr>
                  </a:glow>
                </a:effectLst>
                <a:latin typeface="Arial"/>
                <a:cs typeface="Arial"/>
              </a:rPr>
              <a:t> </a:t>
            </a:r>
            <a:r>
              <a:rPr lang="en-US" sz="2800" b="1" dirty="0" err="1">
                <a:effectLst>
                  <a:glow rad="101600">
                    <a:srgbClr val="000000">
                      <a:alpha val="75000"/>
                    </a:srgbClr>
                  </a:glow>
                </a:effectLst>
                <a:latin typeface="Arial"/>
                <a:cs typeface="Arial"/>
              </a:rPr>
              <a:t>Еврейчуудыг</a:t>
            </a:r>
            <a:r>
              <a:rPr lang="en-US" sz="2800" b="1" dirty="0">
                <a:effectLst>
                  <a:glow rad="101600">
                    <a:srgbClr val="000000">
                      <a:alpha val="75000"/>
                    </a:srgbClr>
                  </a:glow>
                </a:effectLst>
                <a:latin typeface="Arial"/>
                <a:cs typeface="Arial"/>
              </a:rPr>
              <a:t> </a:t>
            </a:r>
            <a:r>
              <a:rPr lang="en-US" sz="2800" b="1" dirty="0" err="1">
                <a:effectLst>
                  <a:glow rad="101600">
                    <a:srgbClr val="000000">
                      <a:alpha val="75000"/>
                    </a:srgbClr>
                  </a:glow>
                </a:effectLst>
                <a:latin typeface="Arial"/>
                <a:cs typeface="Arial"/>
              </a:rPr>
              <a:t>үзэн</a:t>
            </a:r>
            <a:r>
              <a:rPr lang="en-US" sz="2800" b="1" dirty="0">
                <a:effectLst>
                  <a:glow rad="101600">
                    <a:srgbClr val="000000">
                      <a:alpha val="75000"/>
                    </a:srgbClr>
                  </a:glow>
                </a:effectLst>
                <a:latin typeface="Arial"/>
                <a:cs typeface="Arial"/>
              </a:rPr>
              <a:t> </a:t>
            </a:r>
            <a:r>
              <a:rPr lang="en-US" sz="2800" b="1" dirty="0" err="1">
                <a:effectLst>
                  <a:glow rad="101600">
                    <a:srgbClr val="000000">
                      <a:alpha val="75000"/>
                    </a:srgbClr>
                  </a:glow>
                </a:effectLst>
                <a:latin typeface="Arial"/>
                <a:cs typeface="Arial"/>
              </a:rPr>
              <a:t>ядсан</a:t>
            </a:r>
            <a:r>
              <a:rPr lang="en-US" sz="2800" b="1" dirty="0">
                <a:effectLst>
                  <a:glow rad="101600">
                    <a:srgbClr val="000000">
                      <a:alpha val="75000"/>
                    </a:srgbClr>
                  </a:glow>
                </a:effectLst>
                <a:latin typeface="Arial"/>
                <a:cs typeface="Arial"/>
              </a:rPr>
              <a:t> </a:t>
            </a:r>
          </a:p>
          <a:p>
            <a:pPr marL="609600" indent="-609600" eaLnBrk="1" hangingPunct="1">
              <a:buFont typeface="Arial" charset="0"/>
              <a:buAutoNum type="arabicPeriod"/>
              <a:defRPr/>
            </a:pPr>
            <a:r>
              <a:rPr lang="en-US" sz="2800" b="1" dirty="0" err="1">
                <a:effectLst>
                  <a:glow rad="101600">
                    <a:srgbClr val="000000">
                      <a:alpha val="75000"/>
                    </a:srgbClr>
                  </a:glow>
                </a:effectLst>
                <a:latin typeface="Arial"/>
                <a:cs typeface="Arial"/>
              </a:rPr>
              <a:t>Еврейчууд</a:t>
            </a:r>
            <a:r>
              <a:rPr lang="en-US" sz="2800" b="1" dirty="0">
                <a:effectLst>
                  <a:glow rad="101600">
                    <a:srgbClr val="000000">
                      <a:alpha val="75000"/>
                    </a:srgbClr>
                  </a:glow>
                </a:effectLst>
                <a:latin typeface="Arial"/>
                <a:cs typeface="Arial"/>
              </a:rPr>
              <a:t> </a:t>
            </a:r>
            <a:r>
              <a:rPr lang="en-US" sz="2800" b="1" dirty="0" err="1">
                <a:effectLst>
                  <a:glow rad="101600">
                    <a:srgbClr val="000000">
                      <a:alpha val="75000"/>
                    </a:srgbClr>
                  </a:glow>
                </a:effectLst>
                <a:latin typeface="Arial"/>
                <a:cs typeface="Arial"/>
              </a:rPr>
              <a:t>харь</a:t>
            </a:r>
            <a:r>
              <a:rPr lang="en-US" sz="2800" b="1" dirty="0">
                <a:effectLst>
                  <a:glow rad="101600">
                    <a:srgbClr val="000000">
                      <a:alpha val="75000"/>
                    </a:srgbClr>
                  </a:glow>
                </a:effectLst>
                <a:latin typeface="Arial"/>
                <a:cs typeface="Arial"/>
              </a:rPr>
              <a:t> </a:t>
            </a:r>
            <a:r>
              <a:rPr lang="en-US" sz="2800" b="1" dirty="0" err="1">
                <a:effectLst>
                  <a:glow rad="101600">
                    <a:srgbClr val="000000">
                      <a:alpha val="75000"/>
                    </a:srgbClr>
                  </a:glow>
                </a:effectLst>
                <a:latin typeface="Arial"/>
                <a:cs typeface="Arial"/>
              </a:rPr>
              <a:t>үндэстнүүдийг</a:t>
            </a:r>
            <a:r>
              <a:rPr lang="en-US" sz="2800" b="1" dirty="0">
                <a:effectLst>
                  <a:glow rad="101600">
                    <a:srgbClr val="000000">
                      <a:alpha val="75000"/>
                    </a:srgbClr>
                  </a:glow>
                </a:effectLst>
                <a:latin typeface="Arial"/>
                <a:cs typeface="Arial"/>
              </a:rPr>
              <a:t> </a:t>
            </a:r>
            <a:r>
              <a:rPr lang="en-US" sz="2800" b="1" dirty="0" err="1">
                <a:effectLst>
                  <a:glow rad="101600">
                    <a:srgbClr val="000000">
                      <a:alpha val="75000"/>
                    </a:srgbClr>
                  </a:glow>
                </a:effectLst>
                <a:latin typeface="Arial"/>
                <a:cs typeface="Arial"/>
              </a:rPr>
              <a:t>үзэн</a:t>
            </a:r>
            <a:r>
              <a:rPr lang="en-US" sz="2800" b="1" dirty="0">
                <a:effectLst>
                  <a:glow rad="101600">
                    <a:srgbClr val="000000">
                      <a:alpha val="75000"/>
                    </a:srgbClr>
                  </a:glow>
                </a:effectLst>
                <a:latin typeface="Arial"/>
                <a:cs typeface="Arial"/>
              </a:rPr>
              <a:t> </a:t>
            </a:r>
            <a:r>
              <a:rPr lang="en-US" sz="2800" b="1" dirty="0" err="1">
                <a:effectLst>
                  <a:glow rad="101600">
                    <a:srgbClr val="000000">
                      <a:alpha val="75000"/>
                    </a:srgbClr>
                  </a:glow>
                </a:effectLst>
                <a:latin typeface="Arial"/>
                <a:cs typeface="Arial"/>
              </a:rPr>
              <a:t>ядсан</a:t>
            </a:r>
            <a:endParaRPr lang="en-US" sz="2800" b="1" dirty="0">
              <a:effectLst>
                <a:glow rad="101600">
                  <a:srgbClr val="000000">
                    <a:alpha val="75000"/>
                  </a:srgbClr>
                </a:glow>
              </a:effectLst>
              <a:latin typeface="Arial"/>
              <a:cs typeface="Arial"/>
            </a:endParaRPr>
          </a:p>
          <a:p>
            <a:pPr marL="609600" indent="-609600" eaLnBrk="1" hangingPunct="1">
              <a:buFont typeface="Arial" charset="0"/>
              <a:buAutoNum type="arabicPeriod"/>
              <a:defRPr/>
            </a:pPr>
            <a:r>
              <a:rPr lang="en-US" sz="2800" b="1" dirty="0" err="1">
                <a:effectLst>
                  <a:glow rad="101600">
                    <a:srgbClr val="000000">
                      <a:alpha val="75000"/>
                    </a:srgbClr>
                  </a:glow>
                </a:effectLst>
                <a:latin typeface="Arial"/>
                <a:cs typeface="Arial"/>
              </a:rPr>
              <a:t>Иудагийн</a:t>
            </a:r>
            <a:r>
              <a:rPr lang="en-US" sz="2800" b="1" dirty="0">
                <a:effectLst>
                  <a:glow rad="101600">
                    <a:srgbClr val="000000">
                      <a:alpha val="75000"/>
                    </a:srgbClr>
                  </a:glow>
                </a:effectLst>
                <a:latin typeface="Arial"/>
                <a:cs typeface="Arial"/>
              </a:rPr>
              <a:t> </a:t>
            </a:r>
            <a:r>
              <a:rPr lang="en-US" sz="2800" b="1" dirty="0" err="1">
                <a:effectLst>
                  <a:glow rad="101600">
                    <a:srgbClr val="000000">
                      <a:alpha val="75000"/>
                    </a:srgbClr>
                  </a:glow>
                </a:effectLst>
                <a:latin typeface="Arial"/>
                <a:cs typeface="Arial"/>
              </a:rPr>
              <a:t>Еврейчууд</a:t>
            </a:r>
            <a:r>
              <a:rPr lang="en-US" sz="2800" b="1" dirty="0">
                <a:effectLst>
                  <a:glow rad="101600">
                    <a:srgbClr val="000000">
                      <a:alpha val="75000"/>
                    </a:srgbClr>
                  </a:glow>
                </a:effectLst>
                <a:latin typeface="Arial"/>
                <a:cs typeface="Arial"/>
              </a:rPr>
              <a:t> </a:t>
            </a:r>
            <a:r>
              <a:rPr lang="en-US" sz="2800" b="1" dirty="0" err="1">
                <a:effectLst>
                  <a:glow rad="101600">
                    <a:srgbClr val="000000">
                      <a:alpha val="75000"/>
                    </a:srgbClr>
                  </a:glow>
                </a:effectLst>
                <a:latin typeface="Arial"/>
                <a:cs typeface="Arial"/>
              </a:rPr>
              <a:t>Галилын</a:t>
            </a:r>
            <a:r>
              <a:rPr lang="en-US" sz="2800" b="1" dirty="0">
                <a:effectLst>
                  <a:glow rad="101600">
                    <a:srgbClr val="000000">
                      <a:alpha val="75000"/>
                    </a:srgbClr>
                  </a:glow>
                </a:effectLst>
                <a:latin typeface="Arial"/>
                <a:cs typeface="Arial"/>
              </a:rPr>
              <a:t> </a:t>
            </a:r>
            <a:r>
              <a:rPr lang="en-US" sz="2800" b="1" dirty="0" err="1">
                <a:effectLst>
                  <a:glow rad="101600">
                    <a:srgbClr val="000000">
                      <a:alpha val="75000"/>
                    </a:srgbClr>
                  </a:glow>
                </a:effectLst>
                <a:latin typeface="Arial"/>
                <a:cs typeface="Arial"/>
              </a:rPr>
              <a:t>Еврэйчүүдийг</a:t>
            </a:r>
            <a:r>
              <a:rPr lang="en-US" sz="2800" b="1" dirty="0">
                <a:effectLst>
                  <a:glow rad="101600">
                    <a:srgbClr val="000000">
                      <a:alpha val="75000"/>
                    </a:srgbClr>
                  </a:glow>
                </a:effectLst>
                <a:latin typeface="Arial"/>
                <a:cs typeface="Arial"/>
              </a:rPr>
              <a:t> </a:t>
            </a:r>
            <a:r>
              <a:rPr lang="en-US" sz="2800" b="1" dirty="0" err="1">
                <a:effectLst>
                  <a:glow rad="101600">
                    <a:srgbClr val="000000">
                      <a:alpha val="75000"/>
                    </a:srgbClr>
                  </a:glow>
                </a:effectLst>
                <a:latin typeface="Arial"/>
                <a:cs typeface="Arial"/>
              </a:rPr>
              <a:t>үзэн</a:t>
            </a:r>
            <a:r>
              <a:rPr lang="en-US" sz="2800" b="1" dirty="0">
                <a:effectLst>
                  <a:glow rad="101600">
                    <a:srgbClr val="000000">
                      <a:alpha val="75000"/>
                    </a:srgbClr>
                  </a:glow>
                </a:effectLst>
                <a:latin typeface="Arial"/>
                <a:cs typeface="Arial"/>
              </a:rPr>
              <a:t> </a:t>
            </a:r>
            <a:r>
              <a:rPr lang="en-US" sz="2800" b="1" dirty="0" err="1">
                <a:effectLst>
                  <a:glow rad="101600">
                    <a:srgbClr val="000000">
                      <a:alpha val="75000"/>
                    </a:srgbClr>
                  </a:glow>
                </a:effectLst>
                <a:latin typeface="Arial"/>
                <a:cs typeface="Arial"/>
              </a:rPr>
              <a:t>ядсан</a:t>
            </a:r>
            <a:r>
              <a:rPr lang="en-US" sz="2800" b="1" dirty="0">
                <a:effectLst>
                  <a:glow rad="101600">
                    <a:srgbClr val="000000">
                      <a:alpha val="75000"/>
                    </a:srgbClr>
                  </a:glow>
                </a:effectLst>
                <a:latin typeface="Arial"/>
                <a:cs typeface="Arial"/>
              </a:rPr>
              <a:t>. </a:t>
            </a:r>
            <a:r>
              <a:rPr lang="en-US" sz="2800" b="1" dirty="0" err="1">
                <a:effectLst>
                  <a:glow rad="101600">
                    <a:srgbClr val="000000">
                      <a:alpha val="75000"/>
                    </a:srgbClr>
                  </a:glow>
                </a:effectLst>
                <a:latin typeface="Arial"/>
                <a:cs typeface="Arial"/>
              </a:rPr>
              <a:t>Галилын</a:t>
            </a:r>
            <a:endParaRPr lang="en-US" sz="2800" b="1" dirty="0">
              <a:effectLst>
                <a:glow rad="101600">
                  <a:srgbClr val="000000">
                    <a:alpha val="75000"/>
                  </a:srgbClr>
                </a:glow>
              </a:effectLst>
              <a:latin typeface="Arial"/>
              <a:cs typeface="Arial"/>
            </a:endParaRPr>
          </a:p>
          <a:p>
            <a:pPr marL="609600" indent="-609600" eaLnBrk="1" hangingPunct="1">
              <a:buFont typeface="Arial" charset="0"/>
              <a:buAutoNum type="arabicPeriod"/>
              <a:defRPr/>
            </a:pPr>
            <a:r>
              <a:rPr lang="en-US" sz="2800" b="1" dirty="0" err="1">
                <a:effectLst>
                  <a:glow rad="101600">
                    <a:srgbClr val="000000">
                      <a:alpha val="75000"/>
                    </a:srgbClr>
                  </a:glow>
                </a:effectLst>
                <a:latin typeface="Arial"/>
                <a:cs typeface="Arial"/>
              </a:rPr>
              <a:t>Еврейчүүд</a:t>
            </a:r>
            <a:r>
              <a:rPr lang="en-US" sz="2800" b="1" dirty="0">
                <a:effectLst>
                  <a:glow rad="101600">
                    <a:srgbClr val="000000">
                      <a:alpha val="75000"/>
                    </a:srgbClr>
                  </a:glow>
                </a:effectLst>
                <a:latin typeface="Arial"/>
                <a:cs typeface="Arial"/>
              </a:rPr>
              <a:t> </a:t>
            </a:r>
            <a:r>
              <a:rPr lang="en-US" sz="2800" b="1" dirty="0" err="1">
                <a:effectLst>
                  <a:glow rad="101600">
                    <a:srgbClr val="000000">
                      <a:alpha val="75000"/>
                    </a:srgbClr>
                  </a:glow>
                </a:effectLst>
                <a:latin typeface="Arial"/>
                <a:cs typeface="Arial"/>
              </a:rPr>
              <a:t>Иудагийн</a:t>
            </a:r>
            <a:r>
              <a:rPr lang="en-US" sz="2800" b="1" dirty="0">
                <a:effectLst>
                  <a:glow rad="101600">
                    <a:srgbClr val="000000">
                      <a:alpha val="75000"/>
                    </a:srgbClr>
                  </a:glow>
                </a:effectLst>
                <a:latin typeface="Arial"/>
                <a:cs typeface="Arial"/>
              </a:rPr>
              <a:t> </a:t>
            </a:r>
            <a:r>
              <a:rPr lang="en-US" sz="2800" b="1" dirty="0" err="1">
                <a:effectLst>
                  <a:glow rad="101600">
                    <a:srgbClr val="000000">
                      <a:alpha val="75000"/>
                    </a:srgbClr>
                  </a:glow>
                </a:effectLst>
                <a:latin typeface="Arial"/>
                <a:cs typeface="Arial"/>
              </a:rPr>
              <a:t>Еврейчүүдийг</a:t>
            </a:r>
            <a:r>
              <a:rPr lang="en-US" sz="2800" b="1" dirty="0">
                <a:effectLst>
                  <a:glow rad="101600">
                    <a:srgbClr val="000000">
                      <a:alpha val="75000"/>
                    </a:srgbClr>
                  </a:glow>
                </a:effectLst>
                <a:latin typeface="Arial"/>
                <a:cs typeface="Arial"/>
              </a:rPr>
              <a:t> </a:t>
            </a:r>
            <a:r>
              <a:rPr lang="en-US" sz="2800" b="1" dirty="0" err="1">
                <a:effectLst>
                  <a:glow rad="101600">
                    <a:srgbClr val="000000">
                      <a:alpha val="75000"/>
                    </a:srgbClr>
                  </a:glow>
                </a:effectLst>
                <a:latin typeface="Arial"/>
                <a:cs typeface="Arial"/>
              </a:rPr>
              <a:t>үзэн</a:t>
            </a:r>
            <a:r>
              <a:rPr lang="en-US" sz="2800" b="1" dirty="0">
                <a:effectLst>
                  <a:glow rad="101600">
                    <a:srgbClr val="000000">
                      <a:alpha val="75000"/>
                    </a:srgbClr>
                  </a:glow>
                </a:effectLst>
                <a:latin typeface="Arial"/>
                <a:cs typeface="Arial"/>
              </a:rPr>
              <a:t> </a:t>
            </a:r>
            <a:r>
              <a:rPr lang="en-US" sz="2800" b="1" dirty="0" err="1">
                <a:effectLst>
                  <a:glow rad="101600">
                    <a:srgbClr val="000000">
                      <a:alpha val="75000"/>
                    </a:srgbClr>
                  </a:glow>
                </a:effectLst>
                <a:latin typeface="Arial"/>
                <a:cs typeface="Arial"/>
              </a:rPr>
              <a:t>ядсан</a:t>
            </a:r>
            <a:endParaRPr lang="en-US" sz="2800" b="1" dirty="0">
              <a:effectLst>
                <a:glow rad="101600">
                  <a:srgbClr val="000000">
                    <a:alpha val="75000"/>
                  </a:srgbClr>
                </a:glow>
              </a:effectLst>
              <a:latin typeface="Arial"/>
              <a:cs typeface="Arial"/>
            </a:endParaRPr>
          </a:p>
          <a:p>
            <a:pPr marL="609600" indent="-609600" eaLnBrk="1" hangingPunct="1">
              <a:buFont typeface="Arial" charset="0"/>
              <a:buAutoNum type="arabicPeriod"/>
              <a:defRPr/>
            </a:pPr>
            <a:r>
              <a:rPr lang="en-US" sz="2800" b="1" dirty="0" err="1">
                <a:effectLst>
                  <a:glow rad="101600">
                    <a:srgbClr val="000000">
                      <a:alpha val="75000"/>
                    </a:srgbClr>
                  </a:glow>
                </a:effectLst>
                <a:latin typeface="Arial"/>
                <a:cs typeface="Arial"/>
              </a:rPr>
              <a:t>Еврейчүүд</a:t>
            </a:r>
            <a:r>
              <a:rPr lang="en-US" sz="2800" b="1" dirty="0">
                <a:effectLst>
                  <a:glow rad="101600">
                    <a:srgbClr val="000000">
                      <a:alpha val="75000"/>
                    </a:srgbClr>
                  </a:glow>
                </a:effectLst>
                <a:latin typeface="Arial"/>
                <a:cs typeface="Arial"/>
              </a:rPr>
              <a:t> </a:t>
            </a:r>
            <a:r>
              <a:rPr lang="en-US" sz="2800" b="1" dirty="0" err="1">
                <a:effectLst>
                  <a:glow rad="101600">
                    <a:srgbClr val="000000">
                      <a:alpha val="75000"/>
                    </a:srgbClr>
                  </a:glow>
                </a:effectLst>
                <a:latin typeface="Arial"/>
                <a:cs typeface="Arial"/>
              </a:rPr>
              <a:t>Самаричуудыг</a:t>
            </a:r>
            <a:r>
              <a:rPr lang="en-US" sz="2800" b="1" dirty="0">
                <a:effectLst>
                  <a:glow rad="101600">
                    <a:srgbClr val="000000">
                      <a:alpha val="75000"/>
                    </a:srgbClr>
                  </a:glow>
                </a:effectLst>
                <a:latin typeface="Arial"/>
                <a:cs typeface="Arial"/>
              </a:rPr>
              <a:t> </a:t>
            </a:r>
            <a:r>
              <a:rPr lang="en-US" sz="2800" b="1" dirty="0" err="1">
                <a:effectLst>
                  <a:glow rad="101600">
                    <a:srgbClr val="000000">
                      <a:alpha val="75000"/>
                    </a:srgbClr>
                  </a:glow>
                </a:effectLst>
                <a:latin typeface="Arial"/>
                <a:cs typeface="Arial"/>
              </a:rPr>
              <a:t>үзэн</a:t>
            </a:r>
            <a:r>
              <a:rPr lang="en-US" sz="2800" b="1" dirty="0">
                <a:effectLst>
                  <a:glow rad="101600">
                    <a:srgbClr val="000000">
                      <a:alpha val="75000"/>
                    </a:srgbClr>
                  </a:glow>
                </a:effectLst>
                <a:latin typeface="Arial"/>
                <a:cs typeface="Arial"/>
              </a:rPr>
              <a:t> </a:t>
            </a:r>
            <a:r>
              <a:rPr lang="en-US" sz="2800" b="1" dirty="0" err="1">
                <a:effectLst>
                  <a:glow rad="101600">
                    <a:srgbClr val="000000">
                      <a:alpha val="75000"/>
                    </a:srgbClr>
                  </a:glow>
                </a:effectLst>
                <a:latin typeface="Arial"/>
                <a:cs typeface="Arial"/>
              </a:rPr>
              <a:t>ядсан</a:t>
            </a:r>
            <a:endParaRPr lang="en-US" sz="2800" b="1" dirty="0">
              <a:effectLst>
                <a:glow rad="101600">
                  <a:srgbClr val="000000">
                    <a:alpha val="75000"/>
                  </a:srgbClr>
                </a:glow>
              </a:effectLst>
              <a:latin typeface="Arial"/>
              <a:cs typeface="Arial"/>
            </a:endParaRPr>
          </a:p>
          <a:p>
            <a:pPr marL="609600" indent="-609600" eaLnBrk="1" hangingPunct="1">
              <a:buFont typeface="Arial" charset="0"/>
              <a:buAutoNum type="arabicPeriod"/>
              <a:defRPr/>
            </a:pPr>
            <a:r>
              <a:rPr lang="en-US" sz="2800" b="1" dirty="0" err="1">
                <a:effectLst>
                  <a:glow rad="101600">
                    <a:srgbClr val="000000">
                      <a:alpha val="75000"/>
                    </a:srgbClr>
                  </a:glow>
                </a:effectLst>
                <a:latin typeface="Arial"/>
                <a:cs typeface="Arial"/>
              </a:rPr>
              <a:t>Бурхан</a:t>
            </a:r>
            <a:r>
              <a:rPr lang="en-US" sz="2800" b="1" dirty="0">
                <a:effectLst>
                  <a:glow rad="101600">
                    <a:srgbClr val="000000">
                      <a:alpha val="75000"/>
                    </a:srgbClr>
                  </a:glow>
                </a:effectLst>
                <a:latin typeface="Arial"/>
                <a:cs typeface="Arial"/>
              </a:rPr>
              <a:t> </a:t>
            </a:r>
            <a:r>
              <a:rPr lang="en-US" sz="2800" b="1" dirty="0" err="1">
                <a:effectLst>
                  <a:glow rad="101600">
                    <a:srgbClr val="000000">
                      <a:alpha val="75000"/>
                    </a:srgbClr>
                  </a:glow>
                </a:effectLst>
                <a:latin typeface="Arial"/>
                <a:cs typeface="Arial"/>
              </a:rPr>
              <a:t>өөр</a:t>
            </a:r>
            <a:r>
              <a:rPr lang="en-US" sz="2800" b="1" dirty="0">
                <a:effectLst>
                  <a:glow rad="101600">
                    <a:srgbClr val="000000">
                      <a:alpha val="75000"/>
                    </a:srgbClr>
                  </a:glow>
                </a:effectLst>
                <a:latin typeface="Arial"/>
                <a:cs typeface="Arial"/>
              </a:rPr>
              <a:t> </a:t>
            </a:r>
            <a:r>
              <a:rPr lang="en-US" sz="2800" b="1" dirty="0" err="1">
                <a:effectLst>
                  <a:glow rad="101600">
                    <a:srgbClr val="000000">
                      <a:alpha val="75000"/>
                    </a:srgbClr>
                  </a:glow>
                </a:effectLst>
                <a:latin typeface="Arial"/>
                <a:cs typeface="Arial"/>
              </a:rPr>
              <a:t>арьс</a:t>
            </a:r>
            <a:r>
              <a:rPr lang="en-US" sz="2800" b="1" dirty="0">
                <a:effectLst>
                  <a:glow rad="101600">
                    <a:srgbClr val="000000">
                      <a:alpha val="75000"/>
                    </a:srgbClr>
                  </a:glow>
                </a:effectLst>
                <a:latin typeface="Arial"/>
                <a:cs typeface="Arial"/>
              </a:rPr>
              <a:t> </a:t>
            </a:r>
            <a:r>
              <a:rPr lang="en-US" sz="2800" b="1" dirty="0" err="1">
                <a:effectLst>
                  <a:glow rad="101600">
                    <a:srgbClr val="000000">
                      <a:alpha val="75000"/>
                    </a:srgbClr>
                  </a:glow>
                </a:effectLst>
                <a:latin typeface="Arial"/>
                <a:cs typeface="Arial"/>
              </a:rPr>
              <a:t>өнгө</a:t>
            </a:r>
            <a:r>
              <a:rPr lang="en-US" sz="2800" b="1" dirty="0">
                <a:effectLst>
                  <a:glow rad="101600">
                    <a:srgbClr val="000000">
                      <a:alpha val="75000"/>
                    </a:srgbClr>
                  </a:glow>
                </a:effectLst>
                <a:latin typeface="Arial"/>
                <a:cs typeface="Arial"/>
              </a:rPr>
              <a:t> </a:t>
            </a:r>
            <a:r>
              <a:rPr lang="en-US" sz="2800" b="1" dirty="0" err="1">
                <a:effectLst>
                  <a:glow rad="101600">
                    <a:srgbClr val="000000">
                      <a:alpha val="75000"/>
                    </a:srgbClr>
                  </a:glow>
                </a:effectLst>
                <a:latin typeface="Arial"/>
                <a:cs typeface="Arial"/>
              </a:rPr>
              <a:t>хоорондын</a:t>
            </a:r>
            <a:r>
              <a:rPr lang="en-US" sz="2800" b="1" dirty="0">
                <a:effectLst>
                  <a:glow rad="101600">
                    <a:srgbClr val="000000">
                      <a:alpha val="75000"/>
                    </a:srgbClr>
                  </a:glow>
                </a:effectLst>
                <a:latin typeface="Arial"/>
                <a:cs typeface="Arial"/>
              </a:rPr>
              <a:t> </a:t>
            </a:r>
            <a:r>
              <a:rPr lang="en-US" sz="2800" b="1" dirty="0" err="1">
                <a:effectLst>
                  <a:glow rad="101600">
                    <a:srgbClr val="000000">
                      <a:alpha val="75000"/>
                    </a:srgbClr>
                  </a:glow>
                </a:effectLst>
                <a:latin typeface="Arial"/>
                <a:cs typeface="Arial"/>
              </a:rPr>
              <a:t>гэрлэлтийг</a:t>
            </a:r>
            <a:r>
              <a:rPr lang="en-US" sz="2800" b="1" dirty="0">
                <a:effectLst>
                  <a:glow rad="101600">
                    <a:srgbClr val="000000">
                      <a:alpha val="75000"/>
                    </a:srgbClr>
                  </a:glow>
                </a:effectLst>
                <a:latin typeface="Arial"/>
                <a:cs typeface="Arial"/>
              </a:rPr>
              <a:t> </a:t>
            </a:r>
            <a:r>
              <a:rPr lang="en-US" sz="2800" b="1" dirty="0" err="1">
                <a:effectLst>
                  <a:glow rad="101600">
                    <a:srgbClr val="000000">
                      <a:alpha val="75000"/>
                    </a:srgbClr>
                  </a:glow>
                </a:effectLst>
                <a:latin typeface="Arial"/>
                <a:cs typeface="Arial"/>
              </a:rPr>
              <a:t>зөвшөөрдөг</a:t>
            </a:r>
            <a:r>
              <a:rPr lang="en-US" sz="2800" b="1" dirty="0">
                <a:effectLst>
                  <a:glow rad="101600">
                    <a:srgbClr val="000000">
                      <a:alpha val="75000"/>
                    </a:srgbClr>
                  </a:glow>
                </a:effectLst>
                <a:latin typeface="Arial"/>
                <a:cs typeface="Arial"/>
              </a:rPr>
              <a:t> </a:t>
            </a:r>
            <a:r>
              <a:rPr lang="en-US" sz="2800" b="1" dirty="0" err="1">
                <a:effectLst>
                  <a:glow rad="101600">
                    <a:srgbClr val="000000">
                      <a:alpha val="75000"/>
                    </a:srgbClr>
                  </a:glow>
                </a:effectLst>
                <a:latin typeface="Arial"/>
                <a:cs typeface="Arial"/>
              </a:rPr>
              <a:t>үү</a:t>
            </a:r>
            <a:r>
              <a:rPr lang="en-US" sz="2800" b="1" dirty="0">
                <a:effectLst>
                  <a:glow rad="101600">
                    <a:srgbClr val="000000">
                      <a:alpha val="75000"/>
                    </a:srgbClr>
                  </a:glow>
                </a:effectLst>
                <a:latin typeface="Arial"/>
                <a:cs typeface="Arial"/>
              </a:rPr>
              <a:t>?</a:t>
            </a:r>
          </a:p>
          <a:p>
            <a:pPr marL="609600" indent="-609600" eaLnBrk="1" hangingPunct="1">
              <a:buFont typeface="Arial" charset="0"/>
              <a:buAutoNum type="arabicPeriod"/>
              <a:defRPr/>
            </a:pPr>
            <a:r>
              <a:rPr lang="ru-RU" sz="2800" b="1" dirty="0" err="1">
                <a:effectLst>
                  <a:glow rad="101600">
                    <a:srgbClr val="000000">
                      <a:alpha val="75000"/>
                    </a:srgbClr>
                  </a:glow>
                </a:effectLst>
                <a:latin typeface="Arial"/>
                <a:cs typeface="Arial"/>
              </a:rPr>
              <a:t>Есүс</a:t>
            </a:r>
            <a:r>
              <a:rPr lang="ru-RU" sz="2800" b="1" dirty="0">
                <a:effectLst>
                  <a:glow rad="101600">
                    <a:srgbClr val="000000">
                      <a:alpha val="75000"/>
                    </a:srgbClr>
                  </a:glow>
                </a:effectLst>
                <a:latin typeface="Arial"/>
                <a:cs typeface="Arial"/>
              </a:rPr>
              <a:t> </a:t>
            </a:r>
            <a:r>
              <a:rPr lang="ru-RU" sz="2800" b="1" dirty="0" err="1">
                <a:effectLst>
                  <a:glow rad="101600">
                    <a:srgbClr val="000000">
                      <a:alpha val="75000"/>
                    </a:srgbClr>
                  </a:glow>
                </a:effectLst>
                <a:latin typeface="Arial"/>
                <a:cs typeface="Arial"/>
              </a:rPr>
              <a:t>тухайн</a:t>
            </a:r>
            <a:r>
              <a:rPr lang="ru-RU" sz="2800" b="1" dirty="0">
                <a:effectLst>
                  <a:glow rad="101600">
                    <a:srgbClr val="000000">
                      <a:alpha val="75000"/>
                    </a:srgbClr>
                  </a:glow>
                </a:effectLst>
                <a:latin typeface="Arial"/>
                <a:cs typeface="Arial"/>
              </a:rPr>
              <a:t> </a:t>
            </a:r>
            <a:r>
              <a:rPr lang="ru-RU" sz="2800" b="1" dirty="0" err="1">
                <a:effectLst>
                  <a:glow rad="101600">
                    <a:srgbClr val="000000">
                      <a:alpha val="75000"/>
                    </a:srgbClr>
                  </a:glow>
                </a:effectLst>
                <a:latin typeface="Arial"/>
                <a:cs typeface="Arial"/>
              </a:rPr>
              <a:t>цагийн</a:t>
            </a:r>
            <a:r>
              <a:rPr lang="ru-RU" sz="2800" b="1" dirty="0">
                <a:effectLst>
                  <a:glow rad="101600">
                    <a:srgbClr val="000000">
                      <a:alpha val="75000"/>
                    </a:srgbClr>
                  </a:glow>
                </a:effectLst>
                <a:latin typeface="Arial"/>
                <a:cs typeface="Arial"/>
              </a:rPr>
              <a:t> </a:t>
            </a:r>
            <a:r>
              <a:rPr lang="ru-RU" sz="2800" b="1" dirty="0" err="1">
                <a:effectLst>
                  <a:glow rad="101600">
                    <a:srgbClr val="000000">
                      <a:alpha val="75000"/>
                    </a:srgbClr>
                  </a:glow>
                </a:effectLst>
                <a:latin typeface="Arial"/>
                <a:cs typeface="Arial"/>
              </a:rPr>
              <a:t>ялгаварлалыг</a:t>
            </a:r>
            <a:r>
              <a:rPr lang="ru-RU" sz="2800" b="1" dirty="0">
                <a:effectLst>
                  <a:glow rad="101600">
                    <a:srgbClr val="000000">
                      <a:alpha val="75000"/>
                    </a:srgbClr>
                  </a:glow>
                </a:effectLst>
                <a:latin typeface="Arial"/>
                <a:cs typeface="Arial"/>
              </a:rPr>
              <a:t> </a:t>
            </a:r>
            <a:r>
              <a:rPr lang="ru-RU" sz="2800" b="1" dirty="0" err="1">
                <a:effectLst>
                  <a:glow rad="101600">
                    <a:srgbClr val="000000">
                      <a:alpha val="75000"/>
                    </a:srgbClr>
                  </a:glow>
                </a:effectLst>
                <a:latin typeface="Arial"/>
                <a:cs typeface="Arial"/>
              </a:rPr>
              <a:t>үл</a:t>
            </a:r>
            <a:r>
              <a:rPr lang="ru-RU" sz="2800" b="1" dirty="0">
                <a:effectLst>
                  <a:glow rad="101600">
                    <a:srgbClr val="000000">
                      <a:alpha val="75000"/>
                    </a:srgbClr>
                  </a:glow>
                </a:effectLst>
                <a:latin typeface="Arial"/>
                <a:cs typeface="Arial"/>
              </a:rPr>
              <a:t> </a:t>
            </a:r>
            <a:r>
              <a:rPr lang="ru-RU" sz="2800" b="1" dirty="0" err="1">
                <a:effectLst>
                  <a:glow rad="101600">
                    <a:srgbClr val="000000">
                      <a:alpha val="75000"/>
                    </a:srgbClr>
                  </a:glow>
                </a:effectLst>
                <a:latin typeface="Arial"/>
                <a:cs typeface="Arial"/>
              </a:rPr>
              <a:t>ойшоосон</a:t>
            </a:r>
            <a:r>
              <a:rPr lang="ru-RU" sz="2800" b="1" dirty="0">
                <a:effectLst>
                  <a:glow rad="101600">
                    <a:srgbClr val="000000">
                      <a:alpha val="75000"/>
                    </a:srgbClr>
                  </a:glow>
                </a:effectLst>
                <a:latin typeface="Arial"/>
                <a:cs typeface="Arial"/>
              </a:rPr>
              <a:t>.</a:t>
            </a:r>
            <a:endParaRPr lang="en-US" sz="2800" b="1" dirty="0">
              <a:effectLst>
                <a:glow rad="101600">
                  <a:srgbClr val="000000">
                    <a:alpha val="75000"/>
                  </a:srgbClr>
                </a:glow>
              </a:effectLst>
              <a:latin typeface="Arial"/>
              <a:cs typeface="Arial"/>
            </a:endParaRPr>
          </a:p>
          <a:p>
            <a:pPr marL="609600" indent="-609600" eaLnBrk="1" hangingPunct="1">
              <a:buFont typeface="Arial" charset="0"/>
              <a:buAutoNum type="arabicPeriod"/>
              <a:defRPr/>
            </a:pPr>
            <a:r>
              <a:rPr lang="en-US" sz="2800" b="1" dirty="0">
                <a:effectLst>
                  <a:glow rad="101600">
                    <a:srgbClr val="000000">
                      <a:alpha val="75000"/>
                    </a:srgbClr>
                  </a:glow>
                </a:effectLst>
                <a:latin typeface="Arial"/>
                <a:cs typeface="Arial"/>
              </a:rPr>
              <a:t>The early church struggled with prejudice.</a:t>
            </a: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9634" name="Rectangle 2"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9635" name="Rectangle 3"/>
          <p:cNvSpPr>
            <a:spLocks noGrp="1" noChangeArrowheads="1"/>
          </p:cNvSpPr>
          <p:nvPr>
            <p:ph type="title"/>
          </p:nvPr>
        </p:nvSpPr>
        <p:spPr>
          <a:xfrm>
            <a:off x="0" y="0"/>
            <a:ext cx="4716463" cy="692150"/>
          </a:xfrm>
          <a:solidFill>
            <a:srgbClr val="000000"/>
          </a:solidFill>
        </p:spPr>
        <p:txBody>
          <a:bodyPr/>
          <a:lstStyle/>
          <a:p>
            <a:pPr eaLnBrk="1" hangingPunct="1"/>
            <a:r>
              <a:rPr lang="en-US" sz="2400">
                <a:effectLst/>
                <a:latin typeface="Arial" charset="0"/>
                <a:ea typeface="ＭＳ Ｐゴシック" charset="0"/>
                <a:cs typeface="Times New Roman" charset="0"/>
              </a:rPr>
              <a:t>Өрнө ба Дорно 2ын уулзвар </a:t>
            </a:r>
            <a:endParaRPr lang="en-US" sz="2400" b="1">
              <a:effectLst/>
              <a:latin typeface="Arial" charset="0"/>
              <a:ea typeface="ＭＳ Ｐゴシック" charset="0"/>
              <a:cs typeface="Times New Roman" charset="0"/>
            </a:endParaRPr>
          </a:p>
        </p:txBody>
      </p:sp>
      <p:sp>
        <p:nvSpPr>
          <p:cNvPr id="106500" name="Rectangle 4"/>
          <p:cNvSpPr>
            <a:spLocks noGrp="1" noChangeArrowheads="1"/>
          </p:cNvSpPr>
          <p:nvPr>
            <p:ph type="body" sz="half" idx="1"/>
          </p:nvPr>
        </p:nvSpPr>
        <p:spPr>
          <a:xfrm>
            <a:off x="533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a:latin typeface="+mj-lt"/>
                <a:ea typeface="ＭＳ Ｐゴシック" charset="0"/>
                <a:cs typeface="Times New Roman" charset="0"/>
              </a:rPr>
              <a:t>Тooг чанар эсвэл </a:t>
            </a:r>
            <a:r>
              <a:rPr lang="en-US" sz="3600" b="1">
                <a:solidFill>
                  <a:srgbClr val="FFFF12"/>
                </a:solidFill>
                <a:latin typeface="+mj-lt"/>
                <a:ea typeface="ＭＳ Ｐゴシック" charset="0"/>
                <a:cs typeface="Times New Roman" charset="0"/>
              </a:rPr>
              <a:t>бэлэгдэлийн</a:t>
            </a:r>
            <a:r>
              <a:rPr lang="en-US" sz="3600" b="1">
                <a:latin typeface="+mj-lt"/>
                <a:ea typeface="ＭＳ Ｐゴシック" charset="0"/>
                <a:cs typeface="Times New Roman" charset="0"/>
              </a:rPr>
              <a:t> утгатай гэж үздэг</a:t>
            </a:r>
          </a:p>
        </p:txBody>
      </p:sp>
      <p:sp>
        <p:nvSpPr>
          <p:cNvPr id="106501" name="Rectangle 5"/>
          <p:cNvSpPr>
            <a:spLocks noGrp="1" noChangeArrowheads="1"/>
          </p:cNvSpPr>
          <p:nvPr>
            <p:ph type="body" sz="half" idx="2"/>
          </p:nvPr>
        </p:nvSpPr>
        <p:spPr>
          <a:xfrm>
            <a:off x="4724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a:latin typeface="+mj-lt"/>
                <a:ea typeface="ＭＳ Ｐゴシック" charset="0"/>
                <a:cs typeface="Times New Roman" charset="0"/>
              </a:rPr>
              <a:t>Тooг oнцгoй </a:t>
            </a:r>
            <a:r>
              <a:rPr lang="en-US" sz="3600" b="1">
                <a:solidFill>
                  <a:srgbClr val="FFFF00"/>
                </a:solidFill>
                <a:latin typeface="+mj-lt"/>
                <a:ea typeface="ＭＳ Ｐゴシック" charset="0"/>
                <a:cs typeface="Times New Roman" charset="0"/>
              </a:rPr>
              <a:t>тooн хэмжүүр</a:t>
            </a:r>
            <a:r>
              <a:rPr lang="en-US" sz="3600" b="1">
                <a:latin typeface="+mj-lt"/>
                <a:ea typeface="ＭＳ Ｐゴシック" charset="0"/>
                <a:cs typeface="Times New Roman" charset="0"/>
              </a:rPr>
              <a:t> гэж үздэг</a:t>
            </a:r>
          </a:p>
        </p:txBody>
      </p:sp>
      <p:sp>
        <p:nvSpPr>
          <p:cNvPr id="106502" name="Text Box 6"/>
          <p:cNvSpPr txBox="1">
            <a:spLocks noChangeArrowheads="1"/>
          </p:cNvSpPr>
          <p:nvPr/>
        </p:nvSpPr>
        <p:spPr bwMode="auto">
          <a:xfrm>
            <a:off x="1295400" y="1276350"/>
            <a:ext cx="2263775"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spcBef>
                <a:spcPct val="50000"/>
              </a:spcBef>
              <a:defRPr/>
            </a:pPr>
            <a:r>
              <a:rPr lang="en-US" sz="4000" b="1" dirty="0" err="1" smtClean="0">
                <a:solidFill>
                  <a:srgbClr val="FFFF00"/>
                </a:solidFill>
                <a:latin typeface="Times New Roman"/>
                <a:cs typeface="Times New Roman"/>
              </a:rPr>
              <a:t>Еврей</a:t>
            </a:r>
            <a:endParaRPr lang="en-US" sz="4000" b="1" dirty="0" smtClean="0">
              <a:solidFill>
                <a:srgbClr val="FFFF00"/>
              </a:solidFill>
              <a:latin typeface="Times New Roman"/>
              <a:cs typeface="Times New Roman"/>
            </a:endParaRPr>
          </a:p>
        </p:txBody>
      </p:sp>
      <p:sp>
        <p:nvSpPr>
          <p:cNvPr id="106503" name="Text Box 7"/>
          <p:cNvSpPr txBox="1">
            <a:spLocks noChangeArrowheads="1"/>
          </p:cNvSpPr>
          <p:nvPr/>
        </p:nvSpPr>
        <p:spPr bwMode="auto">
          <a:xfrm>
            <a:off x="5943600" y="1276350"/>
            <a:ext cx="2263775"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spcBef>
                <a:spcPct val="50000"/>
              </a:spcBef>
              <a:defRPr/>
            </a:pPr>
            <a:r>
              <a:rPr lang="en-US" sz="4000" b="1" dirty="0" err="1" smtClean="0">
                <a:solidFill>
                  <a:srgbClr val="FFFF00"/>
                </a:solidFill>
                <a:latin typeface="Times New Roman"/>
                <a:cs typeface="Times New Roman"/>
              </a:rPr>
              <a:t>Грек</a:t>
            </a:r>
            <a:endParaRPr lang="en-US" sz="4000" b="1" dirty="0" smtClean="0">
              <a:solidFill>
                <a:srgbClr val="FFFF00"/>
              </a:solidFill>
              <a:latin typeface="Times New Roman"/>
              <a:cs typeface="Times New Roman"/>
            </a:endParaRPr>
          </a:p>
        </p:txBody>
      </p:sp>
      <p:sp>
        <p:nvSpPr>
          <p:cNvPr id="69640" name="WordArt 8"/>
          <p:cNvSpPr>
            <a:spLocks noChangeArrowheads="1" noChangeShapeType="1" noTextEdit="1"/>
          </p:cNvSpPr>
          <p:nvPr/>
        </p:nvSpPr>
        <p:spPr bwMode="auto">
          <a:xfrm>
            <a:off x="3733800" y="533400"/>
            <a:ext cx="2362200" cy="1905000"/>
          </a:xfrm>
          <a:prstGeom prst="rect">
            <a:avLst/>
          </a:prstGeom>
        </p:spPr>
        <p:txBody>
          <a:bodyPr wrap="none" fromWordArt="1">
            <a:prstTxWarp prst="textCascadeUp">
              <a:avLst>
                <a:gd name="adj" fmla="val 44444"/>
              </a:avLst>
            </a:prstTxWarp>
          </a:bodyPr>
          <a:lstStyle/>
          <a:p>
            <a:pPr algn="ctr"/>
            <a:r>
              <a:rPr lang="nl-NL" sz="3600" kern="1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latin typeface="Impact"/>
                <a:ea typeface="Impact"/>
                <a:cs typeface="Impact"/>
              </a:rPr>
              <a:t>тooнууд</a:t>
            </a:r>
            <a:endParaRPr lang="en-US" sz="3600" kern="1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latin typeface="Impact"/>
              <a:ea typeface="Impact"/>
              <a:cs typeface="Impact"/>
            </a:endParaRPr>
          </a:p>
        </p:txBody>
      </p:sp>
      <p:sp>
        <p:nvSpPr>
          <p:cNvPr id="106505" name="Text Box 9"/>
          <p:cNvSpPr txBox="1">
            <a:spLocks noChangeArrowheads="1"/>
          </p:cNvSpPr>
          <p:nvPr/>
        </p:nvSpPr>
        <p:spPr bwMode="auto">
          <a:xfrm>
            <a:off x="8397875" y="82550"/>
            <a:ext cx="669925" cy="39687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defRPr/>
            </a:pPr>
            <a:r>
              <a:rPr lang="en-US" sz="2000" b="1" smtClean="0"/>
              <a:t>105</a:t>
            </a: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5"/>
          <p:cNvPicPr>
            <a:picLocks noChangeAspect="1" noChangeArrowheads="1"/>
          </p:cNvPicPr>
          <p:nvPr/>
        </p:nvPicPr>
        <p:blipFill>
          <a:blip r:embed="rId3">
            <a:lum bright="-20000" contrast="22000"/>
            <a:extLst>
              <a:ext uri="{28A0092B-C50C-407E-A947-70E740481C1C}">
                <a14:useLocalDpi xmlns:a14="http://schemas.microsoft.com/office/drawing/2010/main" val="0"/>
              </a:ext>
            </a:extLst>
          </a:blip>
          <a:srcRect l="2455"/>
          <a:stretch>
            <a:fillRect/>
          </a:stretch>
        </p:blipFill>
        <p:spPr bwMode="auto">
          <a:xfrm>
            <a:off x="5486400" y="0"/>
            <a:ext cx="3657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53254" name="AutoShape 6"/>
          <p:cNvSpPr>
            <a:spLocks noChangeArrowheads="1"/>
          </p:cNvSpPr>
          <p:nvPr/>
        </p:nvSpPr>
        <p:spPr bwMode="auto">
          <a:xfrm>
            <a:off x="685800" y="1371600"/>
            <a:ext cx="6705600" cy="7620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FF0000"/>
          </a:solidFill>
          <a:ln w="9525">
            <a:solidFill>
              <a:schemeClr val="tx1"/>
            </a:solidFill>
            <a:miter lim="800000"/>
            <a:headEnd/>
            <a:tailEnd/>
          </a:ln>
        </p:spPr>
        <p:txBody>
          <a:bodyPr wrap="none" anchor="ctr"/>
          <a:lstStyle/>
          <a:p>
            <a:endParaRPr lang="en-US"/>
          </a:p>
        </p:txBody>
      </p:sp>
      <p:sp>
        <p:nvSpPr>
          <p:cNvPr id="53250" name="Rectangle 2"/>
          <p:cNvSpPr>
            <a:spLocks noGrp="1" noChangeArrowheads="1"/>
          </p:cNvSpPr>
          <p:nvPr>
            <p:ph type="title"/>
          </p:nvPr>
        </p:nvSpPr>
        <p:spPr>
          <a:xfrm>
            <a:off x="0" y="0"/>
            <a:ext cx="5508625" cy="1600200"/>
          </a:xfrm>
        </p:spPr>
        <p:txBody>
          <a:bodyPr/>
          <a:lstStyle/>
          <a:p>
            <a:pPr eaLnBrk="1" hangingPunct="1">
              <a:defRPr/>
            </a:pPr>
            <a:r>
              <a:rPr lang="en-US" dirty="0" err="1" smtClean="0">
                <a:ea typeface="ＭＳ Ｐゴシック" charset="0"/>
                <a:cs typeface="Times New Roman" charset="0"/>
              </a:rPr>
              <a:t>Арьс</a:t>
            </a:r>
            <a:r>
              <a:rPr lang="en-US" dirty="0" smtClean="0">
                <a:ea typeface="ＭＳ Ｐゴシック" charset="0"/>
                <a:cs typeface="Times New Roman" charset="0"/>
              </a:rPr>
              <a:t> </a:t>
            </a:r>
            <a:r>
              <a:rPr lang="en-US" dirty="0" err="1" smtClean="0">
                <a:ea typeface="ＭＳ Ｐゴシック" charset="0"/>
                <a:cs typeface="Times New Roman" charset="0"/>
              </a:rPr>
              <a:t>өнгөөр</a:t>
            </a:r>
            <a:r>
              <a:rPr lang="en-US" dirty="0" smtClean="0">
                <a:ea typeface="ＭＳ Ｐゴシック" charset="0"/>
                <a:cs typeface="Times New Roman" charset="0"/>
              </a:rPr>
              <a:t> </a:t>
            </a:r>
            <a:r>
              <a:rPr lang="en-US" dirty="0" err="1" smtClean="0">
                <a:ea typeface="ＭＳ Ｐゴシック" charset="0"/>
                <a:cs typeface="Times New Roman" charset="0"/>
              </a:rPr>
              <a:t>ялгаварлахын</a:t>
            </a:r>
            <a:r>
              <a:rPr lang="en-US" dirty="0" smtClean="0">
                <a:ea typeface="ＭＳ Ｐゴシック" charset="0"/>
                <a:cs typeface="Times New Roman" charset="0"/>
              </a:rPr>
              <a:t> </a:t>
            </a:r>
            <a:r>
              <a:rPr lang="en-US" dirty="0" err="1" smtClean="0">
                <a:ea typeface="ＭＳ Ｐゴシック" charset="0"/>
                <a:cs typeface="Times New Roman" charset="0"/>
              </a:rPr>
              <a:t>ялгаа</a:t>
            </a:r>
            <a:endParaRPr lang="en-US" dirty="0">
              <a:ea typeface="ＭＳ Ｐゴシック" charset="0"/>
              <a:cs typeface="Times New Roman" charset="0"/>
            </a:endParaRPr>
          </a:p>
        </p:txBody>
      </p:sp>
      <p:sp>
        <p:nvSpPr>
          <p:cNvPr id="53251" name="Rectangle 3"/>
          <p:cNvSpPr>
            <a:spLocks noGrp="1" noChangeArrowheads="1"/>
          </p:cNvSpPr>
          <p:nvPr>
            <p:ph type="body" idx="1"/>
          </p:nvPr>
        </p:nvSpPr>
        <p:spPr>
          <a:xfrm>
            <a:off x="762000" y="1600200"/>
            <a:ext cx="2057400" cy="609600"/>
          </a:xfrm>
        </p:spPr>
        <p:txBody>
          <a:bodyPr/>
          <a:lstStyle/>
          <a:p>
            <a:pPr eaLnBrk="1" hangingPunct="1">
              <a:buFont typeface="Wingdings" charset="0"/>
              <a:buNone/>
              <a:defRPr/>
            </a:pPr>
            <a:r>
              <a:rPr lang="en-US" dirty="0" err="1" smtClean="0">
                <a:latin typeface="+mj-lt"/>
                <a:ea typeface="ＭＳ Ｐゴシック" charset="0"/>
                <a:cs typeface="Times New Roman" charset="0"/>
              </a:rPr>
              <a:t>Антиох</a:t>
            </a:r>
            <a:endParaRPr lang="en-US" dirty="0">
              <a:latin typeface="+mj-lt"/>
              <a:ea typeface="ＭＳ Ｐゴシック" charset="0"/>
              <a:cs typeface="Times New Roman" charset="0"/>
            </a:endParaRPr>
          </a:p>
        </p:txBody>
      </p:sp>
      <p:sp>
        <p:nvSpPr>
          <p:cNvPr id="53255" name="AutoShape 7"/>
          <p:cNvSpPr>
            <a:spLocks noChangeArrowheads="1"/>
          </p:cNvSpPr>
          <p:nvPr/>
        </p:nvSpPr>
        <p:spPr bwMode="auto">
          <a:xfrm>
            <a:off x="0" y="5562600"/>
            <a:ext cx="6705600" cy="7620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FF0000"/>
          </a:solidFill>
          <a:ln w="9525">
            <a:solidFill>
              <a:schemeClr val="tx1"/>
            </a:solidFill>
            <a:miter lim="800000"/>
            <a:headEnd/>
            <a:tailEnd/>
          </a:ln>
        </p:spPr>
        <p:txBody>
          <a:bodyPr wrap="none" anchor="ctr"/>
          <a:lstStyle/>
          <a:p>
            <a:endParaRPr lang="en-US"/>
          </a:p>
        </p:txBody>
      </p:sp>
      <p:sp>
        <p:nvSpPr>
          <p:cNvPr id="53256" name="Rectangle 8"/>
          <p:cNvSpPr>
            <a:spLocks noChangeArrowheads="1"/>
          </p:cNvSpPr>
          <p:nvPr/>
        </p:nvSpPr>
        <p:spPr bwMode="auto">
          <a:xfrm>
            <a:off x="76200" y="5791200"/>
            <a:ext cx="2209800" cy="6858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65000"/>
              <a:buFont typeface="Wingdings" charset="0"/>
              <a:buNone/>
              <a:defRPr/>
            </a:pPr>
            <a:r>
              <a:rPr lang="en-US" sz="2800" dirty="0" err="1">
                <a:effectLst>
                  <a:outerShdw blurRad="38100" dist="38100" dir="2700000" algn="tl">
                    <a:srgbClr val="000000"/>
                  </a:outerShdw>
                </a:effectLst>
                <a:latin typeface="+mj-lt"/>
              </a:rPr>
              <a:t>Иерусалим</a:t>
            </a:r>
            <a:endParaRPr lang="en-US" sz="2800" dirty="0">
              <a:effectLst>
                <a:outerShdw blurRad="38100" dist="38100" dir="2700000" algn="tl">
                  <a:srgbClr val="000000"/>
                </a:outerShdw>
              </a:effectLst>
              <a:latin typeface="+mj-lt"/>
            </a:endParaRPr>
          </a:p>
        </p:txBody>
      </p:sp>
      <p:sp>
        <p:nvSpPr>
          <p:cNvPr id="143367" name="Text Box 9"/>
          <p:cNvSpPr txBox="1">
            <a:spLocks noChangeArrowheads="1"/>
          </p:cNvSpPr>
          <p:nvPr/>
        </p:nvSpPr>
        <p:spPr bwMode="auto">
          <a:xfrm>
            <a:off x="8397875" y="8255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108</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3255"/>
                                        </p:tgtEl>
                                        <p:attrNameLst>
                                          <p:attrName>style.visibility</p:attrName>
                                        </p:attrNameLst>
                                      </p:cBhvr>
                                      <p:to>
                                        <p:strVal val="visible"/>
                                      </p:to>
                                    </p:set>
                                    <p:animEffect transition="in" filter="wipe(left)">
                                      <p:cBhvr>
                                        <p:cTn id="7" dur="500"/>
                                        <p:tgtEl>
                                          <p:spTgt spid="53255"/>
                                        </p:tgtEl>
                                      </p:cBhvr>
                                    </p:animEffect>
                                  </p:childTnLst>
                                </p:cTn>
                              </p:par>
                              <p:par>
                                <p:cTn id="8" presetID="15" presetClass="entr" presetSubtype="0" fill="hold" nodeType="withEffect">
                                  <p:stCondLst>
                                    <p:cond delay="0"/>
                                  </p:stCondLst>
                                  <p:childTnLst>
                                    <p:set>
                                      <p:cBhvr>
                                        <p:cTn id="9" dur="1" fill="hold">
                                          <p:stCondLst>
                                            <p:cond delay="0"/>
                                          </p:stCondLst>
                                        </p:cTn>
                                        <p:tgtEl>
                                          <p:spTgt spid="53256">
                                            <p:txEl>
                                              <p:pRg st="0" end="0"/>
                                            </p:txEl>
                                          </p:spTgt>
                                        </p:tgtEl>
                                        <p:attrNameLst>
                                          <p:attrName>style.visibility</p:attrName>
                                        </p:attrNameLst>
                                      </p:cBhvr>
                                      <p:to>
                                        <p:strVal val="visible"/>
                                      </p:to>
                                    </p:set>
                                    <p:anim calcmode="lin" valueType="num">
                                      <p:cBhvr>
                                        <p:cTn id="10" dur="1000" fill="hold"/>
                                        <p:tgtEl>
                                          <p:spTgt spid="53256">
                                            <p:txEl>
                                              <p:pRg st="0" end="0"/>
                                            </p:txEl>
                                          </p:spTgt>
                                        </p:tgtEl>
                                        <p:attrNameLst>
                                          <p:attrName>ppt_w</p:attrName>
                                        </p:attrNameLst>
                                      </p:cBhvr>
                                      <p:tavLst>
                                        <p:tav tm="0">
                                          <p:val>
                                            <p:fltVal val="0"/>
                                          </p:val>
                                        </p:tav>
                                        <p:tav tm="100000">
                                          <p:val>
                                            <p:strVal val="#ppt_w"/>
                                          </p:val>
                                        </p:tav>
                                      </p:tavLst>
                                    </p:anim>
                                    <p:anim calcmode="lin" valueType="num">
                                      <p:cBhvr>
                                        <p:cTn id="11" dur="1000" fill="hold"/>
                                        <p:tgtEl>
                                          <p:spTgt spid="53256">
                                            <p:txEl>
                                              <p:pRg st="0" end="0"/>
                                            </p:txEl>
                                          </p:spTgt>
                                        </p:tgtEl>
                                        <p:attrNameLst>
                                          <p:attrName>ppt_h</p:attrName>
                                        </p:attrNameLst>
                                      </p:cBhvr>
                                      <p:tavLst>
                                        <p:tav tm="0">
                                          <p:val>
                                            <p:fltVal val="0"/>
                                          </p:val>
                                        </p:tav>
                                        <p:tav tm="100000">
                                          <p:val>
                                            <p:strVal val="#ppt_h"/>
                                          </p:val>
                                        </p:tav>
                                      </p:tavLst>
                                    </p:anim>
                                    <p:anim calcmode="lin" valueType="num">
                                      <p:cBhvr>
                                        <p:cTn id="12" dur="1000" fill="hold"/>
                                        <p:tgtEl>
                                          <p:spTgt spid="53256">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53256">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3254"/>
                                        </p:tgtEl>
                                        <p:attrNameLst>
                                          <p:attrName>style.visibility</p:attrName>
                                        </p:attrNameLst>
                                      </p:cBhvr>
                                      <p:to>
                                        <p:strVal val="visible"/>
                                      </p:to>
                                    </p:set>
                                    <p:animEffect transition="in" filter="wipe(left)">
                                      <p:cBhvr>
                                        <p:cTn id="18" dur="500"/>
                                        <p:tgtEl>
                                          <p:spTgt spid="53254"/>
                                        </p:tgtEl>
                                      </p:cBhvr>
                                    </p:animEffect>
                                  </p:childTnLst>
                                </p:cTn>
                              </p:par>
                              <p:par>
                                <p:cTn id="19" presetID="15" presetClass="entr" presetSubtype="0" fill="hold" nodeType="withEffect">
                                  <p:stCondLst>
                                    <p:cond delay="0"/>
                                  </p:stCondLst>
                                  <p:childTnLst>
                                    <p:set>
                                      <p:cBhvr>
                                        <p:cTn id="20" dur="1" fill="hold">
                                          <p:stCondLst>
                                            <p:cond delay="0"/>
                                          </p:stCondLst>
                                        </p:cTn>
                                        <p:tgtEl>
                                          <p:spTgt spid="53251">
                                            <p:txEl>
                                              <p:pRg st="0" end="0"/>
                                            </p:txEl>
                                          </p:spTgt>
                                        </p:tgtEl>
                                        <p:attrNameLst>
                                          <p:attrName>style.visibility</p:attrName>
                                        </p:attrNameLst>
                                      </p:cBhvr>
                                      <p:to>
                                        <p:strVal val="visible"/>
                                      </p:to>
                                    </p:set>
                                    <p:anim calcmode="lin" valueType="num">
                                      <p:cBhvr>
                                        <p:cTn id="21" dur="1000" fill="hold"/>
                                        <p:tgtEl>
                                          <p:spTgt spid="53251">
                                            <p:txEl>
                                              <p:pRg st="0" end="0"/>
                                            </p:txEl>
                                          </p:spTgt>
                                        </p:tgtEl>
                                        <p:attrNameLst>
                                          <p:attrName>ppt_w</p:attrName>
                                        </p:attrNameLst>
                                      </p:cBhvr>
                                      <p:tavLst>
                                        <p:tav tm="0">
                                          <p:val>
                                            <p:fltVal val="0"/>
                                          </p:val>
                                        </p:tav>
                                        <p:tav tm="100000">
                                          <p:val>
                                            <p:strVal val="#ppt_w"/>
                                          </p:val>
                                        </p:tav>
                                      </p:tavLst>
                                    </p:anim>
                                    <p:anim calcmode="lin" valueType="num">
                                      <p:cBhvr>
                                        <p:cTn id="22" dur="1000" fill="hold"/>
                                        <p:tgtEl>
                                          <p:spTgt spid="53251">
                                            <p:txEl>
                                              <p:pRg st="0" end="0"/>
                                            </p:txEl>
                                          </p:spTgt>
                                        </p:tgtEl>
                                        <p:attrNameLst>
                                          <p:attrName>ppt_h</p:attrName>
                                        </p:attrNameLst>
                                      </p:cBhvr>
                                      <p:tavLst>
                                        <p:tav tm="0">
                                          <p:val>
                                            <p:fltVal val="0"/>
                                          </p:val>
                                        </p:tav>
                                        <p:tav tm="100000">
                                          <p:val>
                                            <p:strVal val="#ppt_h"/>
                                          </p:val>
                                        </p:tav>
                                      </p:tavLst>
                                    </p:anim>
                                    <p:anim calcmode="lin" valueType="num">
                                      <p:cBhvr>
                                        <p:cTn id="23" dur="1000" fill="hold"/>
                                        <p:tgtEl>
                                          <p:spTgt spid="5325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5325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4" grpId="0" animBg="1"/>
      <p:bldP spid="5325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0" y="277813"/>
            <a:ext cx="9144000" cy="1322387"/>
          </a:xfrm>
        </p:spPr>
        <p:txBody>
          <a:bodyPr/>
          <a:lstStyle/>
          <a:p>
            <a:pPr marL="533400" indent="-533400" algn="l" eaLnBrk="1" hangingPunct="1">
              <a:defRPr/>
            </a:pPr>
            <a:r>
              <a:rPr lang="en-US" sz="3200" dirty="0" err="1" smtClean="0">
                <a:ea typeface="ＭＳ Ｐゴシック" charset="0"/>
                <a:cs typeface="Times New Roman" charset="0"/>
              </a:rPr>
              <a:t>А</a:t>
            </a:r>
            <a:r>
              <a:rPr lang="en-US" sz="3200" dirty="0" smtClean="0">
                <a:ea typeface="ＭＳ Ｐゴシック" charset="0"/>
                <a:cs typeface="Times New Roman" charset="0"/>
              </a:rPr>
              <a:t>: </a:t>
            </a:r>
            <a:r>
              <a:rPr lang="en-US" sz="3200" dirty="0" err="1" smtClean="0">
                <a:ea typeface="ＭＳ Ｐゴシック" charset="0"/>
                <a:cs typeface="Times New Roman" charset="0"/>
              </a:rPr>
              <a:t>Бурхан</a:t>
            </a:r>
            <a:r>
              <a:rPr lang="en-US" sz="3200" dirty="0" smtClean="0">
                <a:ea typeface="ＭＳ Ｐゴシック" charset="0"/>
                <a:cs typeface="Times New Roman" charset="0"/>
              </a:rPr>
              <a:t> </a:t>
            </a:r>
            <a:r>
              <a:rPr lang="en-US" sz="3200" dirty="0" err="1" smtClean="0">
                <a:ea typeface="ＭＳ Ｐゴシック" charset="0"/>
                <a:cs typeface="Times New Roman" charset="0"/>
              </a:rPr>
              <a:t>Иерусалим</a:t>
            </a:r>
            <a:r>
              <a:rPr lang="en-US" sz="3200" dirty="0" smtClean="0">
                <a:ea typeface="ＭＳ Ｐゴシック" charset="0"/>
                <a:cs typeface="Times New Roman" charset="0"/>
              </a:rPr>
              <a:t> </a:t>
            </a:r>
            <a:r>
              <a:rPr lang="en-US" sz="3200" dirty="0" err="1" smtClean="0">
                <a:ea typeface="ＭＳ Ｐゴシック" charset="0"/>
                <a:cs typeface="Times New Roman" charset="0"/>
              </a:rPr>
              <a:t>дах</a:t>
            </a:r>
            <a:r>
              <a:rPr lang="en-US" sz="3200" dirty="0" smtClean="0">
                <a:ea typeface="ＭＳ Ｐゴシック" charset="0"/>
                <a:cs typeface="Times New Roman" charset="0"/>
              </a:rPr>
              <a:t> </a:t>
            </a:r>
            <a:r>
              <a:rPr lang="en-US" sz="3200" dirty="0" err="1" smtClean="0">
                <a:ea typeface="ＭＳ Ｐゴシック" charset="0"/>
                <a:cs typeface="Times New Roman" charset="0"/>
              </a:rPr>
              <a:t>сүмийн</a:t>
            </a:r>
            <a:r>
              <a:rPr lang="en-US" sz="3200" dirty="0" smtClean="0">
                <a:ea typeface="ＭＳ Ｐゴシック" charset="0"/>
                <a:cs typeface="Times New Roman" charset="0"/>
              </a:rPr>
              <a:t> </a:t>
            </a:r>
            <a:r>
              <a:rPr lang="en-US" sz="3200" dirty="0" err="1" smtClean="0">
                <a:ea typeface="ＭＳ Ｐゴシック" charset="0"/>
                <a:cs typeface="Times New Roman" charset="0"/>
              </a:rPr>
              <a:t>ялгаварлан</a:t>
            </a:r>
            <a:r>
              <a:rPr lang="en-US" sz="3200" dirty="0" smtClean="0">
                <a:ea typeface="ＭＳ Ｐゴシック" charset="0"/>
                <a:cs typeface="Times New Roman" charset="0"/>
              </a:rPr>
              <a:t> </a:t>
            </a:r>
            <a:r>
              <a:rPr lang="en-US" sz="3200" dirty="0" err="1" smtClean="0">
                <a:ea typeface="ＭＳ Ｐゴシック" charset="0"/>
                <a:cs typeface="Times New Roman" charset="0"/>
              </a:rPr>
              <a:t>гадуурхалтыг</a:t>
            </a:r>
            <a:r>
              <a:rPr lang="en-US" sz="3200" dirty="0" smtClean="0">
                <a:ea typeface="ＭＳ Ｐゴシック" charset="0"/>
                <a:cs typeface="Times New Roman" charset="0"/>
              </a:rPr>
              <a:t> </a:t>
            </a:r>
            <a:r>
              <a:rPr lang="en-US" sz="3200" dirty="0" err="1" smtClean="0">
                <a:ea typeface="ＭＳ Ｐゴシック" charset="0"/>
                <a:cs typeface="Times New Roman" charset="0"/>
              </a:rPr>
              <a:t>хэрхэн</a:t>
            </a:r>
            <a:r>
              <a:rPr lang="en-US" sz="3200" dirty="0" smtClean="0">
                <a:ea typeface="ＭＳ Ｐゴシック" charset="0"/>
                <a:cs typeface="Times New Roman" charset="0"/>
              </a:rPr>
              <a:t> </a:t>
            </a:r>
            <a:r>
              <a:rPr lang="en-US" sz="3200" dirty="0" err="1" smtClean="0">
                <a:ea typeface="ＭＳ Ｐゴシック" charset="0"/>
                <a:cs typeface="Times New Roman" charset="0"/>
              </a:rPr>
              <a:t>давж</a:t>
            </a:r>
            <a:r>
              <a:rPr lang="en-US" sz="3200" dirty="0" smtClean="0">
                <a:ea typeface="ＭＳ Ｐゴシック" charset="0"/>
                <a:cs typeface="Times New Roman" charset="0"/>
              </a:rPr>
              <a:t> </a:t>
            </a:r>
            <a:r>
              <a:rPr lang="en-US" sz="3200" dirty="0" err="1" smtClean="0">
                <a:ea typeface="ＭＳ Ｐゴシック" charset="0"/>
                <a:cs typeface="Times New Roman" charset="0"/>
              </a:rPr>
              <a:t>вэ</a:t>
            </a:r>
            <a:r>
              <a:rPr lang="en-US" sz="3200" dirty="0" smtClean="0">
                <a:ea typeface="ＭＳ Ｐゴシック" charset="0"/>
                <a:cs typeface="Times New Roman" charset="0"/>
              </a:rPr>
              <a:t>?</a:t>
            </a:r>
            <a:endParaRPr lang="en-US" sz="3200" dirty="0">
              <a:ea typeface="ＭＳ Ｐゴシック" charset="0"/>
              <a:cs typeface="Times New Roman" charset="0"/>
            </a:endParaRPr>
          </a:p>
        </p:txBody>
      </p:sp>
      <p:pic>
        <p:nvPicPr>
          <p:cNvPr id="145410" name="Picture 4" descr="Key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128838"/>
            <a:ext cx="9220200" cy="480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Text Box 5"/>
          <p:cNvSpPr txBox="1">
            <a:spLocks noChangeArrowheads="1"/>
          </p:cNvSpPr>
          <p:nvPr/>
        </p:nvSpPr>
        <p:spPr bwMode="auto">
          <a:xfrm>
            <a:off x="762000" y="6477000"/>
            <a:ext cx="1295400" cy="4572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spcBef>
                <a:spcPct val="50000"/>
              </a:spcBef>
            </a:pPr>
            <a:r>
              <a:rPr lang="en-US" b="1"/>
              <a:t>МЭ 33</a:t>
            </a:r>
          </a:p>
        </p:txBody>
      </p:sp>
      <p:sp>
        <p:nvSpPr>
          <p:cNvPr id="44040" name="Rectangle 8"/>
          <p:cNvSpPr>
            <a:spLocks noChangeArrowheads="1"/>
          </p:cNvSpPr>
          <p:nvPr/>
        </p:nvSpPr>
        <p:spPr bwMode="auto">
          <a:xfrm>
            <a:off x="0" y="1447800"/>
            <a:ext cx="8388350" cy="609600"/>
          </a:xfrm>
          <a:prstGeom prst="rect">
            <a:avLst/>
          </a:prstGeom>
          <a:noFill/>
          <a:ln w="9525">
            <a:noFill/>
            <a:miter lim="800000"/>
            <a:headEnd/>
            <a:tailEnd/>
          </a:ln>
          <a:effectLst/>
        </p:spPr>
        <p:txBody>
          <a:bodyPr anchor="ctr"/>
          <a:lstStyle/>
          <a:p>
            <a:pPr eaLnBrk="1" hangingPunct="1">
              <a:defRPr/>
            </a:pPr>
            <a:r>
              <a:rPr lang="en-US" sz="3200" dirty="0" err="1">
                <a:solidFill>
                  <a:schemeClr val="tx2"/>
                </a:solidFill>
                <a:effectLst>
                  <a:outerShdw blurRad="38100" dist="38100" dir="2700000" algn="tl">
                    <a:srgbClr val="000000"/>
                  </a:outerShdw>
                </a:effectLst>
                <a:latin typeface="Arial" charset="0"/>
              </a:rPr>
              <a:t>Х</a:t>
            </a:r>
            <a:r>
              <a:rPr lang="en-US" sz="3200" dirty="0">
                <a:solidFill>
                  <a:schemeClr val="tx2"/>
                </a:solidFill>
                <a:effectLst>
                  <a:outerShdw blurRad="38100" dist="38100" dir="2700000" algn="tl">
                    <a:srgbClr val="000000"/>
                  </a:outerShdw>
                </a:effectLst>
                <a:latin typeface="Arial" charset="0"/>
              </a:rPr>
              <a:t>: </a:t>
            </a:r>
            <a:r>
              <a:rPr lang="en-US" sz="3200" dirty="0" err="1">
                <a:solidFill>
                  <a:schemeClr val="tx2"/>
                </a:solidFill>
                <a:effectLst>
                  <a:outerShdw blurRad="38100" dist="38100" dir="2700000" algn="tl">
                    <a:srgbClr val="000000"/>
                  </a:outerShdw>
                </a:effectLst>
                <a:latin typeface="Arial" charset="0"/>
              </a:rPr>
              <a:t>Аажмаар</a:t>
            </a:r>
            <a:endParaRPr lang="en-US" sz="3200" dirty="0">
              <a:solidFill>
                <a:schemeClr val="tx2"/>
              </a:solidFill>
              <a:effectLst>
                <a:outerShdw blurRad="38100" dist="38100" dir="2700000" algn="tl">
                  <a:srgbClr val="000000"/>
                </a:outerShdw>
              </a:effectLst>
              <a:latin typeface="Arial" charset="0"/>
            </a:endParaRPr>
          </a:p>
        </p:txBody>
      </p:sp>
      <p:sp>
        <p:nvSpPr>
          <p:cNvPr id="145413" name="Text Box 9"/>
          <p:cNvSpPr txBox="1">
            <a:spLocks noChangeArrowheads="1"/>
          </p:cNvSpPr>
          <p:nvPr/>
        </p:nvSpPr>
        <p:spPr bwMode="auto">
          <a:xfrm>
            <a:off x="8397875" y="8255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108</a:t>
            </a:r>
          </a:p>
        </p:txBody>
      </p:sp>
      <p:sp>
        <p:nvSpPr>
          <p:cNvPr id="145414" name="TextBox 8"/>
          <p:cNvSpPr txBox="1">
            <a:spLocks noChangeArrowheads="1"/>
          </p:cNvSpPr>
          <p:nvPr/>
        </p:nvSpPr>
        <p:spPr bwMode="auto">
          <a:xfrm>
            <a:off x="611188" y="5661025"/>
            <a:ext cx="1250950" cy="8318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en-US">
                <a:solidFill>
                  <a:srgbClr val="000000"/>
                </a:solidFill>
              </a:rPr>
              <a:t>JEWS</a:t>
            </a:r>
          </a:p>
          <a:p>
            <a:pPr algn="ctr"/>
            <a:r>
              <a:rPr lang="en-US">
                <a:solidFill>
                  <a:srgbClr val="000000"/>
                </a:solidFill>
              </a:rPr>
              <a:t>(Acts 2)</a:t>
            </a:r>
          </a:p>
        </p:txBody>
      </p:sp>
      <p:sp>
        <p:nvSpPr>
          <p:cNvPr id="10" name="Trapezoid 9"/>
          <p:cNvSpPr/>
          <p:nvPr/>
        </p:nvSpPr>
        <p:spPr bwMode="auto">
          <a:xfrm rot="10800000">
            <a:off x="2339975" y="5876925"/>
            <a:ext cx="1655763" cy="647700"/>
          </a:xfrm>
          <a:prstGeom prst="trapezoid">
            <a:avLst/>
          </a:prstGeom>
          <a:solidFill>
            <a:srgbClr val="FFFFFF"/>
          </a:solidFill>
          <a:ln w="9525" cap="flat" cmpd="sng" algn="ctr">
            <a:solidFill>
              <a:schemeClr val="tx1"/>
            </a:solidFill>
            <a:prstDash val="solid"/>
            <a:round/>
            <a:headEnd type="none" w="med" len="med"/>
            <a:tailEnd type="none" w="med" len="med"/>
          </a:ln>
          <a:effectLst/>
        </p:spPr>
        <p:txBody>
          <a:bodyPr/>
          <a:lstStyle/>
          <a:p>
            <a:pPr>
              <a:defRPr/>
            </a:pPr>
            <a:endParaRPr lang="en-US">
              <a:latin typeface="Tahoma" pitchFamily="19" charset="-52"/>
            </a:endParaRPr>
          </a:p>
        </p:txBody>
      </p:sp>
      <p:sp>
        <p:nvSpPr>
          <p:cNvPr id="11" name="Trapezoid 10"/>
          <p:cNvSpPr/>
          <p:nvPr/>
        </p:nvSpPr>
        <p:spPr bwMode="auto">
          <a:xfrm rot="10800000">
            <a:off x="4572000" y="5876925"/>
            <a:ext cx="1655763" cy="647700"/>
          </a:xfrm>
          <a:prstGeom prst="trapezoid">
            <a:avLst/>
          </a:prstGeom>
          <a:solidFill>
            <a:srgbClr val="FFFFFF"/>
          </a:solidFill>
          <a:ln w="9525" cap="flat" cmpd="sng" algn="ctr">
            <a:solidFill>
              <a:schemeClr val="tx1"/>
            </a:solidFill>
            <a:prstDash val="solid"/>
            <a:round/>
            <a:headEnd type="none" w="med" len="med"/>
            <a:tailEnd type="none" w="med" len="med"/>
          </a:ln>
          <a:effectLst/>
        </p:spPr>
        <p:txBody>
          <a:bodyPr/>
          <a:lstStyle/>
          <a:p>
            <a:pPr>
              <a:defRPr/>
            </a:pPr>
            <a:endParaRPr lang="en-US">
              <a:latin typeface="Tahoma" pitchFamily="19" charset="-52"/>
            </a:endParaRPr>
          </a:p>
        </p:txBody>
      </p:sp>
      <p:sp>
        <p:nvSpPr>
          <p:cNvPr id="145417" name="TextBox 11"/>
          <p:cNvSpPr txBox="1">
            <a:spLocks noChangeArrowheads="1"/>
          </p:cNvSpPr>
          <p:nvPr/>
        </p:nvSpPr>
        <p:spPr bwMode="auto">
          <a:xfrm>
            <a:off x="2365375" y="5694363"/>
            <a:ext cx="19907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en-US">
                <a:solidFill>
                  <a:srgbClr val="000000"/>
                </a:solidFill>
              </a:rPr>
              <a:t>SAMARITANS</a:t>
            </a:r>
          </a:p>
          <a:p>
            <a:pPr algn="ctr"/>
            <a:r>
              <a:rPr lang="en-US">
                <a:solidFill>
                  <a:srgbClr val="000000"/>
                </a:solidFill>
              </a:rPr>
              <a:t>(Acts 8)</a:t>
            </a:r>
          </a:p>
        </p:txBody>
      </p:sp>
      <p:sp>
        <p:nvSpPr>
          <p:cNvPr id="145418" name="TextBox 12"/>
          <p:cNvSpPr txBox="1">
            <a:spLocks noChangeArrowheads="1"/>
          </p:cNvSpPr>
          <p:nvPr/>
        </p:nvSpPr>
        <p:spPr bwMode="auto">
          <a:xfrm>
            <a:off x="4714875" y="5732463"/>
            <a:ext cx="15605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en-US">
                <a:solidFill>
                  <a:srgbClr val="000000"/>
                </a:solidFill>
              </a:rPr>
              <a:t>GENTILES</a:t>
            </a:r>
          </a:p>
          <a:p>
            <a:pPr algn="ctr"/>
            <a:r>
              <a:rPr lang="en-US">
                <a:solidFill>
                  <a:srgbClr val="000000"/>
                </a:solidFill>
              </a:rPr>
              <a:t>(Acts 10)</a:t>
            </a:r>
          </a:p>
        </p:txBody>
      </p:sp>
      <p:sp>
        <p:nvSpPr>
          <p:cNvPr id="145419" name="TextBox 13"/>
          <p:cNvSpPr txBox="1">
            <a:spLocks noChangeArrowheads="1"/>
          </p:cNvSpPr>
          <p:nvPr/>
        </p:nvSpPr>
        <p:spPr bwMode="auto">
          <a:xfrm>
            <a:off x="1624013" y="2133600"/>
            <a:ext cx="5226050" cy="460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en-US" b="1">
                <a:solidFill>
                  <a:srgbClr val="000000"/>
                </a:solidFill>
              </a:rPr>
              <a:t>PETER</a:t>
            </a:r>
            <a:r>
              <a:rPr lang="fr-FR" b="1">
                <a:solidFill>
                  <a:srgbClr val="000000"/>
                </a:solidFill>
              </a:rPr>
              <a:t>'</a:t>
            </a:r>
            <a:r>
              <a:rPr lang="en-US" b="1">
                <a:solidFill>
                  <a:srgbClr val="000000"/>
                </a:solidFill>
              </a:rPr>
              <a:t>S KEYS OF THE KINGDOM</a:t>
            </a:r>
          </a:p>
        </p:txBody>
      </p:sp>
      <p:sp>
        <p:nvSpPr>
          <p:cNvPr id="44038" name="Text Box 6"/>
          <p:cNvSpPr txBox="1">
            <a:spLocks noChangeArrowheads="1"/>
          </p:cNvSpPr>
          <p:nvPr/>
        </p:nvSpPr>
        <p:spPr bwMode="auto">
          <a:xfrm>
            <a:off x="2781300" y="6477000"/>
            <a:ext cx="1295400" cy="4572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spcBef>
                <a:spcPct val="50000"/>
              </a:spcBef>
            </a:pPr>
            <a:r>
              <a:rPr lang="en-US" b="1"/>
              <a:t>МЭ 35</a:t>
            </a:r>
          </a:p>
        </p:txBody>
      </p:sp>
      <p:sp>
        <p:nvSpPr>
          <p:cNvPr id="44039" name="Text Box 7"/>
          <p:cNvSpPr txBox="1">
            <a:spLocks noChangeArrowheads="1"/>
          </p:cNvSpPr>
          <p:nvPr/>
        </p:nvSpPr>
        <p:spPr bwMode="auto">
          <a:xfrm>
            <a:off x="4800600" y="6477000"/>
            <a:ext cx="1295400" cy="4572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spcBef>
                <a:spcPct val="50000"/>
              </a:spcBef>
            </a:pPr>
            <a:r>
              <a:rPr lang="en-US" b="1"/>
              <a:t>МЭ 40</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040"/>
                                        </p:tgtEl>
                                        <p:attrNameLst>
                                          <p:attrName>style.visibility</p:attrName>
                                        </p:attrNameLst>
                                      </p:cBhvr>
                                      <p:to>
                                        <p:strVal val="visible"/>
                                      </p:to>
                                    </p:set>
                                    <p:animEffect transition="in" filter="fade">
                                      <p:cBhvr>
                                        <p:cTn id="7" dur="500"/>
                                        <p:tgtEl>
                                          <p:spTgt spid="440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4037"/>
                                        </p:tgtEl>
                                        <p:attrNameLst>
                                          <p:attrName>style.visibility</p:attrName>
                                        </p:attrNameLst>
                                      </p:cBhvr>
                                      <p:to>
                                        <p:strVal val="visible"/>
                                      </p:to>
                                    </p:set>
                                    <p:animEffect transition="in" filter="fade">
                                      <p:cBhvr>
                                        <p:cTn id="12" dur="500"/>
                                        <p:tgtEl>
                                          <p:spTgt spid="4403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4038"/>
                                        </p:tgtEl>
                                        <p:attrNameLst>
                                          <p:attrName>style.visibility</p:attrName>
                                        </p:attrNameLst>
                                      </p:cBhvr>
                                      <p:to>
                                        <p:strVal val="visible"/>
                                      </p:to>
                                    </p:set>
                                    <p:animEffect transition="in" filter="fade">
                                      <p:cBhvr>
                                        <p:cTn id="17" dur="500"/>
                                        <p:tgtEl>
                                          <p:spTgt spid="4403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4039"/>
                                        </p:tgtEl>
                                        <p:attrNameLst>
                                          <p:attrName>style.visibility</p:attrName>
                                        </p:attrNameLst>
                                      </p:cBhvr>
                                      <p:to>
                                        <p:strVal val="visible"/>
                                      </p:to>
                                    </p:set>
                                    <p:animEffect transition="in" filter="fade">
                                      <p:cBhvr>
                                        <p:cTn id="22" dur="500"/>
                                        <p:tgtEl>
                                          <p:spTgt spid="44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7" grpId="0" animBg="1" autoUpdateAnimBg="0"/>
      <p:bldP spid="44040" grpId="0" autoUpdateAnimBg="0"/>
      <p:bldP spid="44038" grpId="0" animBg="1" autoUpdateAnimBg="0"/>
      <p:bldP spid="44039" grpId="0" animBg="1"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5"/>
          <p:cNvPicPr>
            <a:picLocks noChangeAspect="1" noChangeArrowheads="1"/>
          </p:cNvPicPr>
          <p:nvPr/>
        </p:nvPicPr>
        <p:blipFill>
          <a:blip r:embed="rId3">
            <a:lum bright="-20000" contrast="22000"/>
            <a:extLst>
              <a:ext uri="{28A0092B-C50C-407E-A947-70E740481C1C}">
                <a14:useLocalDpi xmlns:a14="http://schemas.microsoft.com/office/drawing/2010/main" val="0"/>
              </a:ext>
            </a:extLst>
          </a:blip>
          <a:srcRect l="2455" t="54443"/>
          <a:stretch>
            <a:fillRect/>
          </a:stretch>
        </p:blipFill>
        <p:spPr bwMode="auto">
          <a:xfrm>
            <a:off x="1066800" y="-41275"/>
            <a:ext cx="8077200"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53254" name="AutoShape 6"/>
          <p:cNvSpPr>
            <a:spLocks noChangeArrowheads="1"/>
          </p:cNvSpPr>
          <p:nvPr/>
        </p:nvSpPr>
        <p:spPr bwMode="auto">
          <a:xfrm rot="10800000">
            <a:off x="3276600" y="2438400"/>
            <a:ext cx="5486400" cy="7620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FF0000"/>
          </a:solidFill>
          <a:ln w="9525">
            <a:solidFill>
              <a:schemeClr val="tx1"/>
            </a:solidFill>
            <a:miter lim="800000"/>
            <a:headEnd/>
            <a:tailEnd/>
          </a:ln>
        </p:spPr>
        <p:txBody>
          <a:bodyPr wrap="none" anchor="ctr"/>
          <a:lstStyle/>
          <a:p>
            <a:endParaRPr lang="en-US"/>
          </a:p>
        </p:txBody>
      </p:sp>
      <p:sp>
        <p:nvSpPr>
          <p:cNvPr id="53250" name="Rectangle 2"/>
          <p:cNvSpPr>
            <a:spLocks noGrp="1" noChangeArrowheads="1"/>
          </p:cNvSpPr>
          <p:nvPr>
            <p:ph type="title"/>
          </p:nvPr>
        </p:nvSpPr>
        <p:spPr>
          <a:xfrm>
            <a:off x="0" y="-76200"/>
            <a:ext cx="9144000" cy="1295400"/>
          </a:xfrm>
          <a:solidFill>
            <a:srgbClr val="000000"/>
          </a:solidFill>
        </p:spPr>
        <p:txBody>
          <a:bodyPr/>
          <a:lstStyle/>
          <a:p>
            <a:pPr eaLnBrk="1" hangingPunct="1">
              <a:defRPr/>
            </a:pPr>
            <a:r>
              <a:rPr lang="en-US">
                <a:solidFill>
                  <a:srgbClr val="FFFFFF"/>
                </a:solidFill>
                <a:effectLst>
                  <a:outerShdw blurRad="38100" dist="38100" dir="2700000" algn="tl">
                    <a:srgbClr val="663300"/>
                  </a:outerShdw>
                </a:effectLst>
                <a:latin typeface="Arial" charset="0"/>
                <a:ea typeface="ＭＳ Ｐゴシック" charset="0"/>
                <a:cs typeface="ＭＳ Ｐゴシック" charset="0"/>
              </a:rPr>
              <a:t>Peter was not like Jonah at Joppa</a:t>
            </a:r>
          </a:p>
        </p:txBody>
      </p:sp>
      <p:sp>
        <p:nvSpPr>
          <p:cNvPr id="53251" name="Rectangle 3"/>
          <p:cNvSpPr>
            <a:spLocks noGrp="1" noChangeArrowheads="1"/>
          </p:cNvSpPr>
          <p:nvPr>
            <p:ph type="body" idx="1"/>
          </p:nvPr>
        </p:nvSpPr>
        <p:spPr>
          <a:xfrm>
            <a:off x="7086600" y="2362200"/>
            <a:ext cx="2057400" cy="609600"/>
          </a:xfrm>
        </p:spPr>
        <p:txBody>
          <a:bodyPr/>
          <a:lstStyle/>
          <a:p>
            <a:pPr eaLnBrk="1" hangingPunct="1">
              <a:buFont typeface="Wingdings" charset="0"/>
              <a:buNone/>
              <a:defRPr/>
            </a:pPr>
            <a:r>
              <a:rPr lang="en-US">
                <a:latin typeface="Tahoma" charset="0"/>
                <a:ea typeface="ＭＳ Ｐゴシック" charset="0"/>
                <a:cs typeface="ＭＳ Ｐゴシック" charset="0"/>
              </a:rPr>
              <a:t>Caesarea</a:t>
            </a:r>
          </a:p>
        </p:txBody>
      </p:sp>
      <p:sp>
        <p:nvSpPr>
          <p:cNvPr id="53255" name="AutoShape 7"/>
          <p:cNvSpPr>
            <a:spLocks noChangeArrowheads="1"/>
          </p:cNvSpPr>
          <p:nvPr/>
        </p:nvSpPr>
        <p:spPr bwMode="auto">
          <a:xfrm rot="10800000">
            <a:off x="2971800" y="3429000"/>
            <a:ext cx="5638800" cy="7620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FF0000"/>
          </a:solidFill>
          <a:ln w="9525">
            <a:solidFill>
              <a:schemeClr val="tx1"/>
            </a:solidFill>
            <a:miter lim="800000"/>
            <a:headEnd/>
            <a:tailEnd/>
          </a:ln>
        </p:spPr>
        <p:txBody>
          <a:bodyPr wrap="none" anchor="ctr"/>
          <a:lstStyle/>
          <a:p>
            <a:endParaRPr lang="en-US"/>
          </a:p>
        </p:txBody>
      </p:sp>
      <p:sp>
        <p:nvSpPr>
          <p:cNvPr id="53256" name="Rectangle 8"/>
          <p:cNvSpPr>
            <a:spLocks noChangeArrowheads="1"/>
          </p:cNvSpPr>
          <p:nvPr/>
        </p:nvSpPr>
        <p:spPr bwMode="auto">
          <a:xfrm flipH="1">
            <a:off x="7010400" y="3429000"/>
            <a:ext cx="1524000" cy="685800"/>
          </a:xfrm>
          <a:prstGeom prst="rect">
            <a:avLst/>
          </a:prstGeom>
          <a:noFill/>
          <a:ln w="9525">
            <a:noFill/>
            <a:miter lim="800000"/>
            <a:headEnd/>
            <a:tailEnd/>
          </a:ln>
          <a:effectLst/>
        </p:spPr>
        <p:txBody>
          <a:bodyPr/>
          <a:lstStyle/>
          <a:p>
            <a:pPr marL="342900" indent="-342900" eaLnBrk="1" hangingPunct="1">
              <a:spcBef>
                <a:spcPct val="20000"/>
              </a:spcBef>
              <a:buClr>
                <a:srgbClr val="FFCC66"/>
              </a:buClr>
              <a:buSzPct val="65000"/>
              <a:buFont typeface="Wingdings" charset="0"/>
              <a:buNone/>
              <a:defRPr/>
            </a:pPr>
            <a:r>
              <a:rPr lang="en-US" sz="3200">
                <a:solidFill>
                  <a:srgbClr val="FFFFFF"/>
                </a:solidFill>
                <a:effectLst>
                  <a:outerShdw blurRad="38100" dist="38100" dir="2700000" algn="tl">
                    <a:srgbClr val="000000"/>
                  </a:outerShdw>
                </a:effectLst>
              </a:rPr>
              <a:t>Joppa</a:t>
            </a:r>
          </a:p>
        </p:txBody>
      </p:sp>
      <p:sp>
        <p:nvSpPr>
          <p:cNvPr id="147463" name="Text Box 9"/>
          <p:cNvSpPr txBox="1">
            <a:spLocks noChangeArrowheads="1"/>
          </p:cNvSpPr>
          <p:nvPr/>
        </p:nvSpPr>
        <p:spPr bwMode="auto">
          <a:xfrm>
            <a:off x="8397875" y="8255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solidFill>
                  <a:srgbClr val="FFFFFF"/>
                </a:solidFill>
              </a:rPr>
              <a:t>108</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3255"/>
                                        </p:tgtEl>
                                        <p:attrNameLst>
                                          <p:attrName>style.visibility</p:attrName>
                                        </p:attrNameLst>
                                      </p:cBhvr>
                                      <p:to>
                                        <p:strVal val="visible"/>
                                      </p:to>
                                    </p:set>
                                    <p:animEffect transition="in" filter="wipe(left)">
                                      <p:cBhvr>
                                        <p:cTn id="7" dur="500"/>
                                        <p:tgtEl>
                                          <p:spTgt spid="53255"/>
                                        </p:tgtEl>
                                      </p:cBhvr>
                                    </p:animEffect>
                                  </p:childTnLst>
                                </p:cTn>
                              </p:par>
                              <p:par>
                                <p:cTn id="8" presetID="15" presetClass="entr" presetSubtype="0" fill="hold" nodeType="withEffect">
                                  <p:stCondLst>
                                    <p:cond delay="0"/>
                                  </p:stCondLst>
                                  <p:childTnLst>
                                    <p:set>
                                      <p:cBhvr>
                                        <p:cTn id="9" dur="1" fill="hold">
                                          <p:stCondLst>
                                            <p:cond delay="0"/>
                                          </p:stCondLst>
                                        </p:cTn>
                                        <p:tgtEl>
                                          <p:spTgt spid="53256">
                                            <p:txEl>
                                              <p:pRg st="0" end="0"/>
                                            </p:txEl>
                                          </p:spTgt>
                                        </p:tgtEl>
                                        <p:attrNameLst>
                                          <p:attrName>style.visibility</p:attrName>
                                        </p:attrNameLst>
                                      </p:cBhvr>
                                      <p:to>
                                        <p:strVal val="visible"/>
                                      </p:to>
                                    </p:set>
                                    <p:anim calcmode="lin" valueType="num">
                                      <p:cBhvr>
                                        <p:cTn id="10" dur="1000" fill="hold"/>
                                        <p:tgtEl>
                                          <p:spTgt spid="53256">
                                            <p:txEl>
                                              <p:pRg st="0" end="0"/>
                                            </p:txEl>
                                          </p:spTgt>
                                        </p:tgtEl>
                                        <p:attrNameLst>
                                          <p:attrName>ppt_w</p:attrName>
                                        </p:attrNameLst>
                                      </p:cBhvr>
                                      <p:tavLst>
                                        <p:tav tm="0">
                                          <p:val>
                                            <p:fltVal val="0"/>
                                          </p:val>
                                        </p:tav>
                                        <p:tav tm="100000">
                                          <p:val>
                                            <p:strVal val="#ppt_w"/>
                                          </p:val>
                                        </p:tav>
                                      </p:tavLst>
                                    </p:anim>
                                    <p:anim calcmode="lin" valueType="num">
                                      <p:cBhvr>
                                        <p:cTn id="11" dur="1000" fill="hold"/>
                                        <p:tgtEl>
                                          <p:spTgt spid="53256">
                                            <p:txEl>
                                              <p:pRg st="0" end="0"/>
                                            </p:txEl>
                                          </p:spTgt>
                                        </p:tgtEl>
                                        <p:attrNameLst>
                                          <p:attrName>ppt_h</p:attrName>
                                        </p:attrNameLst>
                                      </p:cBhvr>
                                      <p:tavLst>
                                        <p:tav tm="0">
                                          <p:val>
                                            <p:fltVal val="0"/>
                                          </p:val>
                                        </p:tav>
                                        <p:tav tm="100000">
                                          <p:val>
                                            <p:strVal val="#ppt_h"/>
                                          </p:val>
                                        </p:tav>
                                      </p:tavLst>
                                    </p:anim>
                                    <p:anim calcmode="lin" valueType="num">
                                      <p:cBhvr>
                                        <p:cTn id="12" dur="1000" fill="hold"/>
                                        <p:tgtEl>
                                          <p:spTgt spid="53256">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53256">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3254"/>
                                        </p:tgtEl>
                                        <p:attrNameLst>
                                          <p:attrName>style.visibility</p:attrName>
                                        </p:attrNameLst>
                                      </p:cBhvr>
                                      <p:to>
                                        <p:strVal val="visible"/>
                                      </p:to>
                                    </p:set>
                                    <p:animEffect transition="in" filter="wipe(left)">
                                      <p:cBhvr>
                                        <p:cTn id="18" dur="500"/>
                                        <p:tgtEl>
                                          <p:spTgt spid="53254"/>
                                        </p:tgtEl>
                                      </p:cBhvr>
                                    </p:animEffect>
                                  </p:childTnLst>
                                </p:cTn>
                              </p:par>
                              <p:par>
                                <p:cTn id="19" presetID="15" presetClass="entr" presetSubtype="0" fill="hold" nodeType="withEffect">
                                  <p:stCondLst>
                                    <p:cond delay="0"/>
                                  </p:stCondLst>
                                  <p:childTnLst>
                                    <p:set>
                                      <p:cBhvr>
                                        <p:cTn id="20" dur="1" fill="hold">
                                          <p:stCondLst>
                                            <p:cond delay="0"/>
                                          </p:stCondLst>
                                        </p:cTn>
                                        <p:tgtEl>
                                          <p:spTgt spid="53251">
                                            <p:txEl>
                                              <p:pRg st="0" end="0"/>
                                            </p:txEl>
                                          </p:spTgt>
                                        </p:tgtEl>
                                        <p:attrNameLst>
                                          <p:attrName>style.visibility</p:attrName>
                                        </p:attrNameLst>
                                      </p:cBhvr>
                                      <p:to>
                                        <p:strVal val="visible"/>
                                      </p:to>
                                    </p:set>
                                    <p:anim calcmode="lin" valueType="num">
                                      <p:cBhvr>
                                        <p:cTn id="21" dur="1000" fill="hold"/>
                                        <p:tgtEl>
                                          <p:spTgt spid="53251">
                                            <p:txEl>
                                              <p:pRg st="0" end="0"/>
                                            </p:txEl>
                                          </p:spTgt>
                                        </p:tgtEl>
                                        <p:attrNameLst>
                                          <p:attrName>ppt_w</p:attrName>
                                        </p:attrNameLst>
                                      </p:cBhvr>
                                      <p:tavLst>
                                        <p:tav tm="0">
                                          <p:val>
                                            <p:fltVal val="0"/>
                                          </p:val>
                                        </p:tav>
                                        <p:tav tm="100000">
                                          <p:val>
                                            <p:strVal val="#ppt_w"/>
                                          </p:val>
                                        </p:tav>
                                      </p:tavLst>
                                    </p:anim>
                                    <p:anim calcmode="lin" valueType="num">
                                      <p:cBhvr>
                                        <p:cTn id="22" dur="1000" fill="hold"/>
                                        <p:tgtEl>
                                          <p:spTgt spid="53251">
                                            <p:txEl>
                                              <p:pRg st="0" end="0"/>
                                            </p:txEl>
                                          </p:spTgt>
                                        </p:tgtEl>
                                        <p:attrNameLst>
                                          <p:attrName>ppt_h</p:attrName>
                                        </p:attrNameLst>
                                      </p:cBhvr>
                                      <p:tavLst>
                                        <p:tav tm="0">
                                          <p:val>
                                            <p:fltVal val="0"/>
                                          </p:val>
                                        </p:tav>
                                        <p:tav tm="100000">
                                          <p:val>
                                            <p:strVal val="#ppt_h"/>
                                          </p:val>
                                        </p:tav>
                                      </p:tavLst>
                                    </p:anim>
                                    <p:anim calcmode="lin" valueType="num">
                                      <p:cBhvr>
                                        <p:cTn id="23" dur="1000" fill="hold"/>
                                        <p:tgtEl>
                                          <p:spTgt spid="5325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5325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4" grpId="0" animBg="1"/>
      <p:bldP spid="5325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2" descr="Animals"/>
          <p:cNvPicPr>
            <a:picLocks noChangeAspect="1" noChangeArrowheads="1"/>
          </p:cNvPicPr>
          <p:nvPr/>
        </p:nvPicPr>
        <p:blipFill>
          <a:blip r:embed="rId3">
            <a:extLst>
              <a:ext uri="{28A0092B-C50C-407E-A947-70E740481C1C}">
                <a14:useLocalDpi xmlns:a14="http://schemas.microsoft.com/office/drawing/2010/main" val="0"/>
              </a:ext>
            </a:extLst>
          </a:blip>
          <a:srcRect b="3151"/>
          <a:stretch>
            <a:fillRect/>
          </a:stretch>
        </p:blipFill>
        <p:spPr bwMode="auto">
          <a:xfrm>
            <a:off x="0" y="-601663"/>
            <a:ext cx="9144000" cy="745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6" name="Rectangle 4"/>
          <p:cNvSpPr>
            <a:spLocks noGrp="1" noChangeArrowheads="1"/>
          </p:cNvSpPr>
          <p:nvPr>
            <p:ph type="title"/>
          </p:nvPr>
        </p:nvSpPr>
        <p:spPr>
          <a:xfrm>
            <a:off x="3881438" y="-304800"/>
            <a:ext cx="738187" cy="7162800"/>
          </a:xfrm>
          <a:solidFill>
            <a:srgbClr val="FF0000"/>
          </a:solidFill>
        </p:spPr>
        <p:txBody>
          <a:bodyPr vert="eaVert" anchor="t">
            <a:spAutoFit/>
          </a:bodyPr>
          <a:lstStyle/>
          <a:p>
            <a:pPr>
              <a:spcBef>
                <a:spcPct val="50000"/>
              </a:spcBef>
              <a:defRPr/>
            </a:pPr>
            <a:r>
              <a:rPr lang="en-US" altLang="ja-JP" sz="3600" dirty="0" smtClean="0">
                <a:solidFill>
                  <a:srgbClr val="FFFFFF"/>
                </a:solidFill>
                <a:ea typeface="ＭＳ Ｐゴシック" charset="0"/>
                <a:cs typeface="Times New Roman" charset="0"/>
              </a:rPr>
              <a:t>"</a:t>
            </a:r>
            <a:r>
              <a:rPr lang="en-US" sz="3600" dirty="0" err="1" smtClean="0">
                <a:solidFill>
                  <a:srgbClr val="FFFFFF"/>
                </a:solidFill>
                <a:ea typeface="ＭＳ Ｐゴシック" charset="0"/>
                <a:cs typeface="Times New Roman" charset="0"/>
              </a:rPr>
              <a:t>Петр</a:t>
            </a:r>
            <a:r>
              <a:rPr lang="en-US" sz="3600" dirty="0" smtClean="0">
                <a:solidFill>
                  <a:srgbClr val="FFFFFF"/>
                </a:solidFill>
                <a:ea typeface="ＭＳ Ｐゴシック" charset="0"/>
                <a:cs typeface="Times New Roman" charset="0"/>
              </a:rPr>
              <a:t> </a:t>
            </a:r>
            <a:r>
              <a:rPr lang="en-US" sz="3600" dirty="0" err="1" smtClean="0">
                <a:solidFill>
                  <a:srgbClr val="FFFFFF"/>
                </a:solidFill>
                <a:ea typeface="ＭＳ Ｐゴシック" charset="0"/>
                <a:cs typeface="Times New Roman" charset="0"/>
              </a:rPr>
              <a:t>ээ</a:t>
            </a:r>
            <a:r>
              <a:rPr lang="en-US" sz="3600" dirty="0" smtClean="0">
                <a:solidFill>
                  <a:srgbClr val="FFFFFF"/>
                </a:solidFill>
                <a:ea typeface="ＭＳ Ｐゴシック" charset="0"/>
                <a:cs typeface="Times New Roman" charset="0"/>
              </a:rPr>
              <a:t>! </a:t>
            </a:r>
            <a:r>
              <a:rPr lang="en-US" sz="3600" dirty="0" err="1" smtClean="0">
                <a:solidFill>
                  <a:srgbClr val="FFFFFF"/>
                </a:solidFill>
                <a:ea typeface="ＭＳ Ｐゴシック" charset="0"/>
                <a:cs typeface="Times New Roman" charset="0"/>
              </a:rPr>
              <a:t>Бос</a:t>
            </a:r>
            <a:r>
              <a:rPr lang="en-US" sz="3600" dirty="0" smtClean="0">
                <a:solidFill>
                  <a:srgbClr val="FFFFFF"/>
                </a:solidFill>
                <a:ea typeface="ＭＳ Ｐゴシック" charset="0"/>
                <a:cs typeface="Times New Roman" charset="0"/>
              </a:rPr>
              <a:t>, </a:t>
            </a:r>
            <a:r>
              <a:rPr lang="en-US" sz="3600" dirty="0" err="1" smtClean="0">
                <a:solidFill>
                  <a:srgbClr val="FFFFFF"/>
                </a:solidFill>
                <a:ea typeface="ＭＳ Ｐゴシック" charset="0"/>
                <a:cs typeface="Times New Roman" charset="0"/>
              </a:rPr>
              <a:t>нядлаад</a:t>
            </a:r>
            <a:r>
              <a:rPr lang="en-US" sz="3600" dirty="0" smtClean="0">
                <a:solidFill>
                  <a:srgbClr val="FFFFFF"/>
                </a:solidFill>
                <a:ea typeface="ＭＳ Ｐゴシック" charset="0"/>
                <a:cs typeface="Times New Roman" charset="0"/>
              </a:rPr>
              <a:t> </a:t>
            </a:r>
            <a:r>
              <a:rPr lang="en-US" sz="3600" dirty="0" err="1" smtClean="0">
                <a:solidFill>
                  <a:srgbClr val="FFFFFF"/>
                </a:solidFill>
                <a:ea typeface="ＭＳ Ｐゴシック" charset="0"/>
                <a:cs typeface="Times New Roman" charset="0"/>
              </a:rPr>
              <a:t>ид</a:t>
            </a:r>
            <a:r>
              <a:rPr lang="en-US" altLang="ja-JP" sz="3600" dirty="0" smtClean="0">
                <a:solidFill>
                  <a:srgbClr val="FFFFFF"/>
                </a:solidFill>
                <a:ea typeface="ＭＳ Ｐゴシック" charset="0"/>
                <a:cs typeface="Times New Roman" charset="0"/>
              </a:rPr>
              <a:t>"</a:t>
            </a:r>
            <a:endParaRPr lang="en-US" sz="3600" dirty="0">
              <a:solidFill>
                <a:srgbClr val="FFFFFF"/>
              </a:solidFill>
              <a:ea typeface="ＭＳ Ｐゴシック" charset="0"/>
              <a:cs typeface="Times New Roman" charset="0"/>
            </a:endParaRP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5"/>
          <p:cNvSpPr>
            <a:spLocks noChangeArrowheads="1"/>
          </p:cNvSpPr>
          <p:nvPr/>
        </p:nvSpPr>
        <p:spPr bwMode="auto">
          <a:xfrm>
            <a:off x="3200400" y="0"/>
            <a:ext cx="5943600" cy="68580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8370" name="Rectangle 2"/>
          <p:cNvSpPr>
            <a:spLocks noGrp="1" noChangeArrowheads="1"/>
          </p:cNvSpPr>
          <p:nvPr>
            <p:ph type="title"/>
          </p:nvPr>
        </p:nvSpPr>
        <p:spPr>
          <a:xfrm>
            <a:off x="3352800" y="277813"/>
            <a:ext cx="5791200" cy="1855787"/>
          </a:xfrm>
          <a:solidFill>
            <a:schemeClr val="bg2"/>
          </a:solidFill>
        </p:spPr>
        <p:txBody>
          <a:bodyPr/>
          <a:lstStyle/>
          <a:p>
            <a:pPr eaLnBrk="1" hangingPunct="1">
              <a:defRPr/>
            </a:pPr>
            <a:r>
              <a:rPr lang="en-US" altLang="ja-JP" sz="4000" dirty="0" smtClean="0">
                <a:ea typeface="ＭＳ Ｐゴシック" charset="0"/>
                <a:cs typeface="Times New Roman" charset="0"/>
              </a:rPr>
              <a:t>"</a:t>
            </a:r>
            <a:r>
              <a:rPr lang="en-US" altLang="ja-JP" sz="4000" dirty="0" err="1" smtClean="0">
                <a:ea typeface="ＭＳ Ｐゴシック" charset="0"/>
                <a:cs typeface="Times New Roman" charset="0"/>
              </a:rPr>
              <a:t>Эдгээр</a:t>
            </a:r>
            <a:r>
              <a:rPr lang="en-US" altLang="ja-JP" sz="4000" dirty="0" smtClean="0">
                <a:ea typeface="ＭＳ Ｐゴシック" charset="0"/>
                <a:cs typeface="Times New Roman" charset="0"/>
              </a:rPr>
              <a:t> </a:t>
            </a:r>
            <a:r>
              <a:rPr lang="en-US" altLang="ja-JP" sz="4000" dirty="0" err="1" smtClean="0">
                <a:ea typeface="ＭＳ Ｐゴシック" charset="0"/>
                <a:cs typeface="Times New Roman" charset="0"/>
              </a:rPr>
              <a:t>бузар</a:t>
            </a:r>
            <a:r>
              <a:rPr lang="en-US" altLang="ja-JP" sz="4000" dirty="0" smtClean="0">
                <a:ea typeface="ＭＳ Ｐゴシック" charset="0"/>
                <a:cs typeface="Times New Roman" charset="0"/>
              </a:rPr>
              <a:t> </a:t>
            </a:r>
            <a:r>
              <a:rPr lang="en-US" altLang="ja-JP" sz="4000" dirty="0" err="1" smtClean="0">
                <a:ea typeface="ＭＳ Ｐゴシック" charset="0"/>
                <a:cs typeface="Times New Roman" charset="0"/>
              </a:rPr>
              <a:t>хүмүүсээр</a:t>
            </a:r>
            <a:r>
              <a:rPr lang="en-US" altLang="ja-JP" sz="4000" dirty="0" smtClean="0">
                <a:ea typeface="ＭＳ Ｐゴシック" charset="0"/>
                <a:cs typeface="Times New Roman" charset="0"/>
              </a:rPr>
              <a:t> </a:t>
            </a:r>
            <a:r>
              <a:rPr lang="en-US" altLang="ja-JP" sz="4000" dirty="0" err="1" smtClean="0">
                <a:ea typeface="ＭＳ Ｐゴシック" charset="0"/>
                <a:cs typeface="Times New Roman" charset="0"/>
              </a:rPr>
              <a:t>Бурхан</a:t>
            </a:r>
            <a:r>
              <a:rPr lang="en-US" altLang="ja-JP" sz="4000" dirty="0" smtClean="0">
                <a:ea typeface="ＭＳ Ｐゴシック" charset="0"/>
                <a:cs typeface="Times New Roman" charset="0"/>
              </a:rPr>
              <a:t> </a:t>
            </a:r>
            <a:r>
              <a:rPr lang="en-US" altLang="ja-JP" sz="4000" dirty="0" err="1" smtClean="0">
                <a:ea typeface="ＭＳ Ｐゴシック" charset="0"/>
                <a:cs typeface="Times New Roman" charset="0"/>
              </a:rPr>
              <a:t>яах</a:t>
            </a:r>
            <a:r>
              <a:rPr lang="en-US" altLang="ja-JP" sz="4000" dirty="0" smtClean="0">
                <a:ea typeface="ＭＳ Ｐゴシック" charset="0"/>
                <a:cs typeface="Times New Roman" charset="0"/>
              </a:rPr>
              <a:t> </a:t>
            </a:r>
            <a:r>
              <a:rPr lang="en-US" altLang="ja-JP" sz="4000" dirty="0" err="1" smtClean="0">
                <a:ea typeface="ＭＳ Ｐゴシック" charset="0"/>
                <a:cs typeface="Times New Roman" charset="0"/>
              </a:rPr>
              <a:t>гэсэн</a:t>
            </a:r>
            <a:r>
              <a:rPr lang="en-US" altLang="ja-JP" sz="4000" dirty="0" smtClean="0">
                <a:ea typeface="ＭＳ Ｐゴシック" charset="0"/>
                <a:cs typeface="Times New Roman" charset="0"/>
              </a:rPr>
              <a:t> </a:t>
            </a:r>
            <a:r>
              <a:rPr lang="en-US" altLang="ja-JP" sz="4000" dirty="0" err="1" smtClean="0">
                <a:ea typeface="ＭＳ Ｐゴシック" charset="0"/>
                <a:cs typeface="Times New Roman" charset="0"/>
              </a:rPr>
              <a:t>юм</a:t>
            </a:r>
            <a:r>
              <a:rPr lang="en-US" altLang="ja-JP" sz="4000" dirty="0" smtClean="0">
                <a:ea typeface="ＭＳ Ｐゴシック" charset="0"/>
                <a:cs typeface="Times New Roman" charset="0"/>
              </a:rPr>
              <a:t> </a:t>
            </a:r>
            <a:r>
              <a:rPr lang="en-US" altLang="ja-JP" sz="4000" dirty="0" err="1" smtClean="0">
                <a:ea typeface="ＭＳ Ｐゴシック" charset="0"/>
                <a:cs typeface="Times New Roman" charset="0"/>
              </a:rPr>
              <a:t>бол</a:t>
            </a:r>
            <a:r>
              <a:rPr lang="en-US" sz="4000" dirty="0" smtClean="0">
                <a:ea typeface="ＭＳ Ｐゴシック" charset="0"/>
                <a:cs typeface="Times New Roman" charset="0"/>
              </a:rPr>
              <a:t>?</a:t>
            </a:r>
            <a:r>
              <a:rPr lang="en-US" altLang="ja-JP" sz="4000" dirty="0" smtClean="0">
                <a:ea typeface="ＭＳ Ｐゴシック" charset="0"/>
                <a:cs typeface="Times New Roman" charset="0"/>
              </a:rPr>
              <a:t>"</a:t>
            </a:r>
            <a:endParaRPr lang="en-US" sz="4000" dirty="0">
              <a:ea typeface="ＭＳ Ｐゴシック" charset="0"/>
              <a:cs typeface="Times New Roman" charset="0"/>
            </a:endParaRPr>
          </a:p>
        </p:txBody>
      </p:sp>
      <p:grpSp>
        <p:nvGrpSpPr>
          <p:cNvPr id="151555" name="Group 8"/>
          <p:cNvGrpSpPr>
            <a:grpSpLocks/>
          </p:cNvGrpSpPr>
          <p:nvPr/>
        </p:nvGrpSpPr>
        <p:grpSpPr bwMode="auto">
          <a:xfrm>
            <a:off x="0" y="0"/>
            <a:ext cx="3236913" cy="6858000"/>
            <a:chOff x="0" y="0"/>
            <a:chExt cx="2039" cy="4320"/>
          </a:xfrm>
        </p:grpSpPr>
        <p:pic>
          <p:nvPicPr>
            <p:cNvPr id="151557" name="Picture 4" descr="Acts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039"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8" name="Rectangle 6"/>
            <p:cNvSpPr>
              <a:spLocks noChangeArrowheads="1"/>
            </p:cNvSpPr>
            <p:nvPr/>
          </p:nvSpPr>
          <p:spPr bwMode="auto">
            <a:xfrm>
              <a:off x="0" y="0"/>
              <a:ext cx="336" cy="124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137221" name="Text Box 7"/>
          <p:cNvSpPr txBox="1">
            <a:spLocks noChangeArrowheads="1"/>
          </p:cNvSpPr>
          <p:nvPr/>
        </p:nvSpPr>
        <p:spPr bwMode="auto">
          <a:xfrm>
            <a:off x="1600200" y="4114800"/>
            <a:ext cx="5851525" cy="12001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spcBef>
                <a:spcPct val="50000"/>
              </a:spcBef>
              <a:defRPr/>
            </a:pPr>
            <a:r>
              <a:rPr lang="en-US" dirty="0" err="1" smtClean="0">
                <a:latin typeface="+mj-lt"/>
              </a:rPr>
              <a:t>Яагаад</a:t>
            </a:r>
            <a:r>
              <a:rPr lang="en-US" dirty="0" smtClean="0">
                <a:latin typeface="+mj-lt"/>
              </a:rPr>
              <a:t> </a:t>
            </a:r>
            <a:r>
              <a:rPr lang="en-US" dirty="0" err="1" smtClean="0">
                <a:latin typeface="+mj-lt"/>
              </a:rPr>
              <a:t>Петрийг</a:t>
            </a:r>
            <a:r>
              <a:rPr lang="en-US" dirty="0" smtClean="0">
                <a:latin typeface="+mj-lt"/>
              </a:rPr>
              <a:t> </a:t>
            </a:r>
            <a:r>
              <a:rPr lang="en-US" dirty="0" err="1" smtClean="0">
                <a:latin typeface="+mj-lt"/>
              </a:rPr>
              <a:t>Корнелийн</a:t>
            </a:r>
            <a:r>
              <a:rPr lang="en-US" dirty="0" smtClean="0">
                <a:latin typeface="+mj-lt"/>
              </a:rPr>
              <a:t> </a:t>
            </a:r>
            <a:r>
              <a:rPr lang="en-US" dirty="0" err="1" smtClean="0">
                <a:latin typeface="+mj-lt"/>
              </a:rPr>
              <a:t>зарцтай</a:t>
            </a:r>
            <a:r>
              <a:rPr lang="en-US" dirty="0" smtClean="0">
                <a:latin typeface="+mj-lt"/>
              </a:rPr>
              <a:t> </a:t>
            </a:r>
            <a:r>
              <a:rPr lang="en-US" dirty="0" err="1" smtClean="0">
                <a:latin typeface="+mj-lt"/>
              </a:rPr>
              <a:t>хамт</a:t>
            </a:r>
            <a:r>
              <a:rPr lang="en-US" dirty="0" smtClean="0">
                <a:latin typeface="+mj-lt"/>
              </a:rPr>
              <a:t> </a:t>
            </a:r>
            <a:r>
              <a:rPr lang="en-US" dirty="0" err="1" smtClean="0">
                <a:latin typeface="+mj-lt"/>
              </a:rPr>
              <a:t>явахыг</a:t>
            </a:r>
            <a:r>
              <a:rPr lang="en-US" dirty="0" smtClean="0">
                <a:latin typeface="+mj-lt"/>
              </a:rPr>
              <a:t> </a:t>
            </a:r>
            <a:r>
              <a:rPr lang="en-US" dirty="0" err="1" smtClean="0">
                <a:latin typeface="+mj-lt"/>
              </a:rPr>
              <a:t>Бурхан</a:t>
            </a:r>
            <a:r>
              <a:rPr lang="en-US" dirty="0" smtClean="0">
                <a:latin typeface="+mj-lt"/>
              </a:rPr>
              <a:t> </a:t>
            </a:r>
            <a:r>
              <a:rPr lang="en-US" dirty="0" err="1" smtClean="0">
                <a:latin typeface="+mj-lt"/>
              </a:rPr>
              <a:t>зөвшөөрсөнийг</a:t>
            </a:r>
            <a:r>
              <a:rPr lang="en-US" dirty="0" smtClean="0">
                <a:latin typeface="+mj-lt"/>
              </a:rPr>
              <a:t> </a:t>
            </a:r>
            <a:r>
              <a:rPr lang="en-US" dirty="0" err="1" smtClean="0">
                <a:latin typeface="+mj-lt"/>
              </a:rPr>
              <a:t>хараад</a:t>
            </a:r>
            <a:r>
              <a:rPr lang="en-US" dirty="0" smtClean="0">
                <a:latin typeface="+mj-lt"/>
              </a:rPr>
              <a:t> </a:t>
            </a:r>
            <a:r>
              <a:rPr lang="en-US" dirty="0" err="1" smtClean="0">
                <a:latin typeface="+mj-lt"/>
              </a:rPr>
              <a:t>гайхах</a:t>
            </a:r>
            <a:r>
              <a:rPr lang="en-US" dirty="0" smtClean="0">
                <a:latin typeface="+mj-lt"/>
              </a:rPr>
              <a:t> </a:t>
            </a:r>
            <a:r>
              <a:rPr lang="en-US" dirty="0" err="1" smtClean="0">
                <a:latin typeface="+mj-lt"/>
              </a:rPr>
              <a:t>ёстой</a:t>
            </a:r>
            <a:r>
              <a:rPr lang="en-US" dirty="0" smtClean="0">
                <a:latin typeface="+mj-lt"/>
              </a:rPr>
              <a:t> </a:t>
            </a:r>
            <a:r>
              <a:rPr lang="en-US" dirty="0" err="1" smtClean="0">
                <a:latin typeface="+mj-lt"/>
              </a:rPr>
              <a:t>байсан</a:t>
            </a:r>
            <a:r>
              <a:rPr lang="en-US" dirty="0" smtClean="0">
                <a:latin typeface="+mj-lt"/>
              </a:rPr>
              <a:t>.</a:t>
            </a: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6"/>
          <p:cNvSpPr>
            <a:spLocks noChangeArrowheads="1"/>
          </p:cNvSpPr>
          <p:nvPr/>
        </p:nvSpPr>
        <p:spPr bwMode="auto">
          <a:xfrm>
            <a:off x="0" y="0"/>
            <a:ext cx="9372600" cy="6858000"/>
          </a:xfrm>
          <a:prstGeom prst="rect">
            <a:avLst/>
          </a:prstGeom>
          <a:solidFill>
            <a:srgbClr val="4E46B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9394" name="Rectangle 2"/>
          <p:cNvSpPr>
            <a:spLocks noGrp="1" noChangeArrowheads="1"/>
          </p:cNvSpPr>
          <p:nvPr>
            <p:ph type="title"/>
          </p:nvPr>
        </p:nvSpPr>
        <p:spPr/>
        <p:txBody>
          <a:bodyPr/>
          <a:lstStyle/>
          <a:p>
            <a:pPr eaLnBrk="1" hangingPunct="1">
              <a:defRPr/>
            </a:pPr>
            <a:r>
              <a:rPr lang="en-US" dirty="0" err="1" smtClean="0">
                <a:ea typeface="ＭＳ Ｐゴシック" charset="0"/>
                <a:cs typeface="Times New Roman" charset="0"/>
              </a:rPr>
              <a:t>Корнел</a:t>
            </a:r>
            <a:r>
              <a:rPr lang="en-US" dirty="0" smtClean="0">
                <a:ea typeface="ＭＳ Ｐゴシック" charset="0"/>
                <a:cs typeface="Times New Roman" charset="0"/>
              </a:rPr>
              <a:t> </a:t>
            </a:r>
            <a:r>
              <a:rPr lang="en-US" dirty="0" err="1" smtClean="0">
                <a:ea typeface="ＭＳ Ｐゴシック" charset="0"/>
                <a:cs typeface="Times New Roman" charset="0"/>
              </a:rPr>
              <a:t>Петрийн</a:t>
            </a:r>
            <a:r>
              <a:rPr lang="en-US" dirty="0" smtClean="0">
                <a:ea typeface="ＭＳ Ｐゴシック" charset="0"/>
                <a:cs typeface="Times New Roman" charset="0"/>
              </a:rPr>
              <a:t> </a:t>
            </a:r>
            <a:r>
              <a:rPr lang="en-US" dirty="0" err="1" smtClean="0">
                <a:ea typeface="ＭＳ Ｐゴシック" charset="0"/>
                <a:cs typeface="Times New Roman" charset="0"/>
              </a:rPr>
              <a:t>өмнө</a:t>
            </a:r>
            <a:r>
              <a:rPr lang="en-US" dirty="0" smtClean="0">
                <a:ea typeface="ＭＳ Ｐゴシック" charset="0"/>
                <a:cs typeface="Times New Roman" charset="0"/>
              </a:rPr>
              <a:t> </a:t>
            </a:r>
            <a:r>
              <a:rPr lang="en-US" dirty="0" err="1" smtClean="0">
                <a:ea typeface="ＭＳ Ｐゴシック" charset="0"/>
                <a:cs typeface="Times New Roman" charset="0"/>
              </a:rPr>
              <a:t>унаж</a:t>
            </a:r>
            <a:r>
              <a:rPr lang="en-US" dirty="0" smtClean="0">
                <a:ea typeface="ＭＳ Ｐゴシック" charset="0"/>
                <a:cs typeface="Times New Roman" charset="0"/>
              </a:rPr>
              <a:t> </a:t>
            </a:r>
            <a:r>
              <a:rPr lang="en-US" dirty="0" err="1" smtClean="0">
                <a:ea typeface="ＭＳ Ｐゴシック" charset="0"/>
                <a:cs typeface="Times New Roman" charset="0"/>
              </a:rPr>
              <a:t>мөргөсөн</a:t>
            </a:r>
            <a:endParaRPr lang="en-US" dirty="0">
              <a:ea typeface="ＭＳ Ｐゴシック" charset="0"/>
              <a:cs typeface="Times New Roman" charset="0"/>
            </a:endParaRPr>
          </a:p>
        </p:txBody>
      </p:sp>
      <p:pic>
        <p:nvPicPr>
          <p:cNvPr id="153603" name="Picture 4" descr="Cornelius"/>
          <p:cNvPicPr>
            <a:picLocks noChangeAspect="1" noChangeArrowheads="1"/>
          </p:cNvPicPr>
          <p:nvPr/>
        </p:nvPicPr>
        <p:blipFill>
          <a:blip r:embed="rId3">
            <a:extLst>
              <a:ext uri="{28A0092B-C50C-407E-A947-70E740481C1C}">
                <a14:useLocalDpi xmlns:a14="http://schemas.microsoft.com/office/drawing/2010/main" val="0"/>
              </a:ext>
            </a:extLst>
          </a:blip>
          <a:srcRect r="40944"/>
          <a:stretch>
            <a:fillRect/>
          </a:stretch>
        </p:blipFill>
        <p:spPr bwMode="auto">
          <a:xfrm>
            <a:off x="-228600" y="1727200"/>
            <a:ext cx="5627688"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4" name="Picture 5" descr="Cornelius"/>
          <p:cNvPicPr>
            <a:picLocks noChangeAspect="1" noChangeArrowheads="1"/>
          </p:cNvPicPr>
          <p:nvPr/>
        </p:nvPicPr>
        <p:blipFill>
          <a:blip r:embed="rId3">
            <a:extLst>
              <a:ext uri="{28A0092B-C50C-407E-A947-70E740481C1C}">
                <a14:useLocalDpi xmlns:a14="http://schemas.microsoft.com/office/drawing/2010/main" val="0"/>
              </a:ext>
            </a:extLst>
          </a:blip>
          <a:srcRect l="63333"/>
          <a:stretch>
            <a:fillRect/>
          </a:stretch>
        </p:blipFill>
        <p:spPr bwMode="auto">
          <a:xfrm>
            <a:off x="5726113" y="1727200"/>
            <a:ext cx="3494087"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5"/>
          <p:cNvSpPr>
            <a:spLocks noChangeArrowheads="1"/>
          </p:cNvSpPr>
          <p:nvPr/>
        </p:nvSpPr>
        <p:spPr bwMode="auto">
          <a:xfrm>
            <a:off x="7391400" y="0"/>
            <a:ext cx="1752600" cy="68580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155650" name="Picture 4" descr="Acts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391400" cy="695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2" name="Rectangle 2"/>
          <p:cNvSpPr>
            <a:spLocks noGrp="1" noChangeArrowheads="1"/>
          </p:cNvSpPr>
          <p:nvPr>
            <p:ph type="title"/>
          </p:nvPr>
        </p:nvSpPr>
        <p:spPr>
          <a:xfrm>
            <a:off x="3581400" y="0"/>
            <a:ext cx="5105400" cy="2541588"/>
          </a:xfrm>
          <a:gradFill rotWithShape="1">
            <a:gsLst>
              <a:gs pos="0">
                <a:schemeClr val="bg2">
                  <a:alpha val="37000"/>
                </a:schemeClr>
              </a:gs>
              <a:gs pos="100000">
                <a:schemeClr val="bg2">
                  <a:gamma/>
                  <a:shade val="46275"/>
                  <a:invGamma/>
                </a:schemeClr>
              </a:gs>
            </a:gsLst>
            <a:lin ang="5400000" scaled="1"/>
          </a:gradFill>
        </p:spPr>
        <p:txBody>
          <a:bodyPr/>
          <a:lstStyle/>
          <a:p>
            <a:pPr eaLnBrk="1" hangingPunct="1">
              <a:defRPr/>
            </a:pPr>
            <a:r>
              <a:rPr lang="en-US" sz="3600" dirty="0" err="1" smtClean="0">
                <a:ea typeface="ＭＳ Ｐゴシック" charset="0"/>
                <a:cs typeface="Times New Roman" charset="0"/>
              </a:rPr>
              <a:t>Петр</a:t>
            </a:r>
            <a:r>
              <a:rPr lang="en-US" sz="3600" dirty="0" smtClean="0">
                <a:ea typeface="ＭＳ Ｐゴシック" charset="0"/>
                <a:cs typeface="Times New Roman" charset="0"/>
              </a:rPr>
              <a:t> </a:t>
            </a:r>
            <a:r>
              <a:rPr lang="en-US" sz="3600" dirty="0" err="1" smtClean="0">
                <a:ea typeface="ＭＳ Ｐゴシック" charset="0"/>
                <a:cs typeface="Times New Roman" charset="0"/>
              </a:rPr>
              <a:t>өөрийн</a:t>
            </a:r>
            <a:r>
              <a:rPr lang="en-US" sz="3600" dirty="0" smtClean="0">
                <a:ea typeface="ＭＳ Ｐゴシック" charset="0"/>
                <a:cs typeface="Times New Roman" charset="0"/>
              </a:rPr>
              <a:t> </a:t>
            </a:r>
            <a:r>
              <a:rPr lang="en-US" sz="3600" dirty="0" err="1" smtClean="0">
                <a:ea typeface="ＭＳ Ｐゴシック" charset="0"/>
                <a:cs typeface="Times New Roman" charset="0"/>
              </a:rPr>
              <a:t>ялгаварлалгүй</a:t>
            </a:r>
            <a:r>
              <a:rPr lang="en-US" sz="3600" dirty="0" smtClean="0">
                <a:ea typeface="ＭＳ Ｐゴシック" charset="0"/>
                <a:cs typeface="Times New Roman" charset="0"/>
              </a:rPr>
              <a:t> </a:t>
            </a:r>
            <a:r>
              <a:rPr lang="en-US" sz="3600" dirty="0" err="1" smtClean="0">
                <a:ea typeface="ＭＳ Ｐゴシック" charset="0"/>
                <a:cs typeface="Times New Roman" charset="0"/>
              </a:rPr>
              <a:t>хандсан</a:t>
            </a:r>
            <a:r>
              <a:rPr lang="en-US" sz="3600" dirty="0" smtClean="0">
                <a:ea typeface="ＭＳ Ｐゴシック" charset="0"/>
                <a:cs typeface="Times New Roman" charset="0"/>
              </a:rPr>
              <a:t> </a:t>
            </a:r>
            <a:r>
              <a:rPr lang="en-US" sz="3600" dirty="0" err="1" smtClean="0">
                <a:ea typeface="ＭＳ Ｐゴシック" charset="0"/>
                <a:cs typeface="Times New Roman" charset="0"/>
              </a:rPr>
              <a:t>байдлаа</a:t>
            </a:r>
            <a:r>
              <a:rPr lang="en-US" sz="3600" dirty="0" smtClean="0">
                <a:ea typeface="ＭＳ Ｐゴシック" charset="0"/>
                <a:cs typeface="Times New Roman" charset="0"/>
              </a:rPr>
              <a:t> </a:t>
            </a:r>
            <a:r>
              <a:rPr lang="en-US" sz="3600" dirty="0" err="1" smtClean="0">
                <a:ea typeface="ＭＳ Ｐゴシック" charset="0"/>
                <a:cs typeface="Times New Roman" charset="0"/>
              </a:rPr>
              <a:t>хамгаалан</a:t>
            </a:r>
            <a:r>
              <a:rPr lang="en-US" sz="3600" dirty="0" smtClean="0">
                <a:ea typeface="ＭＳ Ｐゴシック" charset="0"/>
                <a:cs typeface="Times New Roman" charset="0"/>
              </a:rPr>
              <a:t> </a:t>
            </a:r>
            <a:r>
              <a:rPr lang="en-US" sz="3600" dirty="0" err="1" smtClean="0">
                <a:ea typeface="ＭＳ Ｐゴシック" charset="0"/>
                <a:cs typeface="Times New Roman" charset="0"/>
              </a:rPr>
              <a:t>тайлбарласан</a:t>
            </a:r>
            <a:endParaRPr lang="en-US" sz="3600" dirty="0">
              <a:ea typeface="ＭＳ Ｐゴシック" charset="0"/>
              <a:cs typeface="Times New Roman" charset="0"/>
            </a:endParaRPr>
          </a:p>
        </p:txBody>
      </p:sp>
      <p:sp>
        <p:nvSpPr>
          <p:cNvPr id="155652" name="Text Box 6"/>
          <p:cNvSpPr txBox="1">
            <a:spLocks noChangeArrowheads="1"/>
          </p:cNvSpPr>
          <p:nvPr/>
        </p:nvSpPr>
        <p:spPr bwMode="auto">
          <a:xfrm>
            <a:off x="8397875" y="8255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108</a:t>
            </a:r>
          </a:p>
        </p:txBody>
      </p:sp>
      <p:sp>
        <p:nvSpPr>
          <p:cNvPr id="6" name="TextBox 5"/>
          <p:cNvSpPr txBox="1"/>
          <p:nvPr/>
        </p:nvSpPr>
        <p:spPr>
          <a:xfrm>
            <a:off x="3635375" y="5254625"/>
            <a:ext cx="5508625" cy="1630363"/>
          </a:xfrm>
          <a:prstGeom prst="rect">
            <a:avLst/>
          </a:prstGeom>
          <a:solidFill>
            <a:schemeClr val="accent5"/>
          </a:solidFill>
        </p:spPr>
        <p:txBody>
          <a:bodyPr>
            <a:spAutoFit/>
          </a:bodyPr>
          <a:lstStyle/>
          <a:p>
            <a:pPr>
              <a:defRPr/>
            </a:pPr>
            <a:r>
              <a:rPr lang="en-US" sz="2000" b="1" dirty="0">
                <a:solidFill>
                  <a:srgbClr val="000000"/>
                </a:solidFill>
              </a:rPr>
              <a:t>In Jerusalem Peter was criticized by some of the Jewish believers.  But the apostle defended his visit to Caesarea by saying that God himself led him, which caused the Jerusalem church to rejoice.</a:t>
            </a:r>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4305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69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57400"/>
            <a:ext cx="154146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4" name="Rectangle 2"/>
          <p:cNvSpPr>
            <a:spLocks noGrp="1" noChangeArrowheads="1"/>
          </p:cNvSpPr>
          <p:nvPr>
            <p:ph type="ctrTitle"/>
          </p:nvPr>
        </p:nvSpPr>
        <p:spPr>
          <a:xfrm>
            <a:off x="1447800" y="76200"/>
            <a:ext cx="7391400" cy="1265238"/>
          </a:xfrm>
        </p:spPr>
        <p:txBody>
          <a:bodyPr/>
          <a:lstStyle/>
          <a:p>
            <a:pPr eaLnBrk="1" hangingPunct="1">
              <a:defRPr/>
            </a:pPr>
            <a:r>
              <a:rPr lang="en-US" sz="4400" dirty="0" err="1" smtClean="0">
                <a:ea typeface="ＭＳ Ｐゴシック" charset="0"/>
                <a:cs typeface="Times New Roman" charset="0"/>
              </a:rPr>
              <a:t>Лутер</a:t>
            </a:r>
            <a:r>
              <a:rPr lang="en-US" sz="4400" dirty="0" smtClean="0">
                <a:ea typeface="ＭＳ Ｐゴシック" charset="0"/>
                <a:cs typeface="Times New Roman" charset="0"/>
              </a:rPr>
              <a:t> </a:t>
            </a:r>
            <a:r>
              <a:rPr lang="en-US" sz="4400" dirty="0" err="1" smtClean="0">
                <a:ea typeface="ＭＳ Ｐゴシック" charset="0"/>
                <a:cs typeface="Times New Roman" charset="0"/>
              </a:rPr>
              <a:t>өөрийн</a:t>
            </a:r>
            <a:r>
              <a:rPr lang="en-US" sz="4400" dirty="0" smtClean="0">
                <a:ea typeface="ＭＳ Ｐゴシック" charset="0"/>
                <a:cs typeface="Times New Roman" charset="0"/>
              </a:rPr>
              <a:t> </a:t>
            </a:r>
            <a:r>
              <a:rPr lang="en-US" sz="4400" dirty="0" err="1" smtClean="0">
                <a:ea typeface="ＭＳ Ｐゴシック" charset="0"/>
                <a:cs typeface="Times New Roman" charset="0"/>
              </a:rPr>
              <a:t>дагалдагч</a:t>
            </a:r>
            <a:r>
              <a:rPr lang="en-US" sz="4400" dirty="0" smtClean="0">
                <a:ea typeface="ＭＳ Ｐゴシック" charset="0"/>
                <a:cs typeface="Times New Roman" charset="0"/>
              </a:rPr>
              <a:t> </a:t>
            </a:r>
            <a:r>
              <a:rPr lang="en-US" sz="4400" dirty="0" err="1" smtClean="0">
                <a:ea typeface="ＭＳ Ｐゴシック" charset="0"/>
                <a:cs typeface="Times New Roman" charset="0"/>
              </a:rPr>
              <a:t>нартаа</a:t>
            </a:r>
            <a:endParaRPr lang="en-US" dirty="0">
              <a:ea typeface="ＭＳ Ｐゴシック" charset="0"/>
              <a:cs typeface="Times New Roman" charset="0"/>
            </a:endParaRPr>
          </a:p>
        </p:txBody>
      </p:sp>
      <p:sp>
        <p:nvSpPr>
          <p:cNvPr id="120839" name="Rectangle 7"/>
          <p:cNvSpPr>
            <a:spLocks noChangeArrowheads="1"/>
          </p:cNvSpPr>
          <p:nvPr/>
        </p:nvSpPr>
        <p:spPr bwMode="auto">
          <a:xfrm>
            <a:off x="1600200" y="1371600"/>
            <a:ext cx="7467600" cy="5486400"/>
          </a:xfrm>
          <a:prstGeom prst="rect">
            <a:avLst/>
          </a:prstGeom>
          <a:solidFill>
            <a:srgbClr val="000000"/>
          </a:solidFill>
          <a:ln w="9525">
            <a:noFill/>
            <a:miter lim="800000"/>
            <a:headEnd/>
            <a:tailEnd/>
          </a:ln>
          <a:effectLst/>
        </p:spPr>
        <p:txBody>
          <a:bodyPr/>
          <a:lstStyle/>
          <a:p>
            <a:pPr algn="ctr" eaLnBrk="1" hangingPunct="1">
              <a:spcBef>
                <a:spcPct val="20000"/>
              </a:spcBef>
              <a:buClr>
                <a:schemeClr val="hlink"/>
              </a:buClr>
              <a:buSzPct val="65000"/>
              <a:buFont typeface="Wingdings" charset="0"/>
              <a:buNone/>
              <a:defRPr/>
            </a:pPr>
            <a:r>
              <a:rPr lang="en-US" altLang="ja-JP" sz="2800" dirty="0">
                <a:effectLst>
                  <a:outerShdw blurRad="38100" dist="38100" dir="2700000" algn="tl">
                    <a:srgbClr val="663300"/>
                  </a:outerShdw>
                </a:effectLst>
                <a:latin typeface="+mj-lt"/>
              </a:rPr>
              <a:t>"</a:t>
            </a:r>
            <a:r>
              <a:rPr lang="en-US" altLang="ja-JP" sz="2800" dirty="0" err="1">
                <a:effectLst>
                  <a:outerShdw blurRad="38100" dist="38100" dir="2700000" algn="tl">
                    <a:srgbClr val="663300"/>
                  </a:outerShdw>
                </a:effectLst>
                <a:latin typeface="+mj-lt"/>
              </a:rPr>
              <a:t>Миний</a:t>
            </a:r>
            <a:r>
              <a:rPr lang="en-US" altLang="ja-JP" sz="2800" dirty="0">
                <a:effectLst>
                  <a:outerShdw blurRad="38100" dist="38100" dir="2700000" algn="tl">
                    <a:srgbClr val="663300"/>
                  </a:outerShdw>
                </a:effectLst>
                <a:latin typeface="+mj-lt"/>
              </a:rPr>
              <a:t> </a:t>
            </a:r>
            <a:r>
              <a:rPr lang="en-US" altLang="ja-JP" sz="2800" dirty="0" err="1">
                <a:effectLst>
                  <a:outerShdw blurRad="38100" dist="38100" dir="2700000" algn="tl">
                    <a:srgbClr val="663300"/>
                  </a:outerShdw>
                </a:effectLst>
                <a:latin typeface="+mj-lt"/>
              </a:rPr>
              <a:t>зөвлөмж</a:t>
            </a:r>
            <a:r>
              <a:rPr lang="en-US" altLang="ja-JP" sz="2800" dirty="0">
                <a:effectLst>
                  <a:outerShdw blurRad="38100" dist="38100" dir="2700000" algn="tl">
                    <a:srgbClr val="663300"/>
                  </a:outerShdw>
                </a:effectLst>
                <a:latin typeface="+mj-lt"/>
              </a:rPr>
              <a:t> </a:t>
            </a:r>
            <a:r>
              <a:rPr lang="en-US" altLang="ja-JP" sz="2800" dirty="0" err="1">
                <a:effectLst>
                  <a:outerShdw blurRad="38100" dist="38100" dir="2700000" algn="tl">
                    <a:srgbClr val="663300"/>
                  </a:outerShdw>
                </a:effectLst>
                <a:latin typeface="+mj-lt"/>
              </a:rPr>
              <a:t>гэвэл</a:t>
            </a:r>
            <a:r>
              <a:rPr lang="en-US" altLang="ja-JP" sz="2800" dirty="0">
                <a:effectLst>
                  <a:outerShdw blurRad="38100" dist="38100" dir="2700000" algn="tl">
                    <a:srgbClr val="663300"/>
                  </a:outerShdw>
                </a:effectLst>
                <a:latin typeface="+mj-lt"/>
              </a:rPr>
              <a:t>, </a:t>
            </a:r>
            <a:r>
              <a:rPr lang="en-US" altLang="ja-JP" sz="2800" dirty="0" err="1">
                <a:effectLst>
                  <a:outerShdw blurRad="38100" dist="38100" dir="2700000" algn="tl">
                    <a:srgbClr val="663300"/>
                  </a:outerShdw>
                </a:effectLst>
                <a:latin typeface="+mj-lt"/>
              </a:rPr>
              <a:t>Иудейчуудтай</a:t>
            </a:r>
            <a:r>
              <a:rPr lang="en-US" altLang="ja-JP" sz="2800" dirty="0">
                <a:effectLst>
                  <a:outerShdw blurRad="38100" dist="38100" dir="2700000" algn="tl">
                    <a:srgbClr val="663300"/>
                  </a:outerShdw>
                </a:effectLst>
                <a:latin typeface="+mj-lt"/>
              </a:rPr>
              <a:t> </a:t>
            </a:r>
            <a:r>
              <a:rPr lang="en-US" altLang="ja-JP" sz="2800" dirty="0" err="1">
                <a:effectLst>
                  <a:outerShdw blurRad="38100" dist="38100" dir="2700000" algn="tl">
                    <a:srgbClr val="663300"/>
                  </a:outerShdw>
                </a:effectLst>
                <a:latin typeface="+mj-lt"/>
              </a:rPr>
              <a:t>эелдэг</a:t>
            </a:r>
            <a:r>
              <a:rPr lang="en-US" altLang="ja-JP" sz="2800" dirty="0">
                <a:effectLst>
                  <a:outerShdw blurRad="38100" dist="38100" dir="2700000" algn="tl">
                    <a:srgbClr val="663300"/>
                  </a:outerShdw>
                </a:effectLst>
                <a:latin typeface="+mj-lt"/>
              </a:rPr>
              <a:t> </a:t>
            </a:r>
            <a:r>
              <a:rPr lang="en-US" altLang="ja-JP" sz="2800" dirty="0" err="1">
                <a:effectLst>
                  <a:outerShdw blurRad="38100" dist="38100" dir="2700000" algn="tl">
                    <a:srgbClr val="663300"/>
                  </a:outerShdw>
                </a:effectLst>
                <a:latin typeface="+mj-lt"/>
              </a:rPr>
              <a:t>зөөлөн</a:t>
            </a:r>
            <a:r>
              <a:rPr lang="en-US" altLang="ja-JP" sz="2800" dirty="0">
                <a:effectLst>
                  <a:outerShdw blurRad="38100" dist="38100" dir="2700000" algn="tl">
                    <a:srgbClr val="663300"/>
                  </a:outerShdw>
                </a:effectLst>
                <a:latin typeface="+mj-lt"/>
              </a:rPr>
              <a:t> </a:t>
            </a:r>
            <a:r>
              <a:rPr lang="en-US" altLang="ja-JP" sz="2800" dirty="0" err="1">
                <a:effectLst>
                  <a:outerShdw blurRad="38100" dist="38100" dir="2700000" algn="tl">
                    <a:srgbClr val="663300"/>
                  </a:outerShdw>
                </a:effectLst>
                <a:latin typeface="+mj-lt"/>
              </a:rPr>
              <a:t>ханд</a:t>
            </a:r>
            <a:r>
              <a:rPr lang="en-US" altLang="ja-JP" sz="2800" dirty="0">
                <a:effectLst>
                  <a:outerShdw blurRad="38100" dist="38100" dir="2700000" algn="tl">
                    <a:srgbClr val="663300"/>
                  </a:outerShdw>
                </a:effectLst>
                <a:latin typeface="+mj-lt"/>
              </a:rPr>
              <a:t>, </a:t>
            </a:r>
            <a:r>
              <a:rPr lang="en-US" altLang="ja-JP" sz="2800" dirty="0" err="1">
                <a:effectLst>
                  <a:outerShdw blurRad="38100" dist="38100" dir="2700000" algn="tl">
                    <a:srgbClr val="663300"/>
                  </a:outerShdw>
                </a:effectLst>
                <a:latin typeface="+mj-lt"/>
              </a:rPr>
              <a:t>Бичээсээс</a:t>
            </a:r>
            <a:r>
              <a:rPr lang="en-US" altLang="ja-JP" sz="2800" dirty="0">
                <a:effectLst>
                  <a:outerShdw blurRad="38100" dist="38100" dir="2700000" algn="tl">
                    <a:srgbClr val="663300"/>
                  </a:outerShdw>
                </a:effectLst>
                <a:latin typeface="+mj-lt"/>
              </a:rPr>
              <a:t> </a:t>
            </a:r>
            <a:r>
              <a:rPr lang="en-US" altLang="ja-JP" sz="2800" dirty="0" err="1">
                <a:effectLst>
                  <a:outerShdw blurRad="38100" dist="38100" dir="2700000" algn="tl">
                    <a:srgbClr val="663300"/>
                  </a:outerShdw>
                </a:effectLst>
                <a:latin typeface="+mj-lt"/>
              </a:rPr>
              <a:t>тэдэнд</a:t>
            </a:r>
            <a:r>
              <a:rPr lang="en-US" altLang="ja-JP" sz="2800" dirty="0">
                <a:effectLst>
                  <a:outerShdw blurRad="38100" dist="38100" dir="2700000" algn="tl">
                    <a:srgbClr val="663300"/>
                  </a:outerShdw>
                </a:effectLst>
                <a:latin typeface="+mj-lt"/>
              </a:rPr>
              <a:t> </a:t>
            </a:r>
            <a:r>
              <a:rPr lang="en-US" altLang="ja-JP" sz="2800" dirty="0" err="1">
                <a:effectLst>
                  <a:outerShdw blurRad="38100" dist="38100" dir="2700000" algn="tl">
                    <a:srgbClr val="663300"/>
                  </a:outerShdw>
                </a:effectLst>
                <a:latin typeface="+mj-lt"/>
              </a:rPr>
              <a:t>зааж</a:t>
            </a:r>
            <a:r>
              <a:rPr lang="en-US" altLang="ja-JP" sz="2800" dirty="0">
                <a:effectLst>
                  <a:outerShdw blurRad="38100" dist="38100" dir="2700000" algn="tl">
                    <a:srgbClr val="663300"/>
                  </a:outerShdw>
                </a:effectLst>
                <a:latin typeface="+mj-lt"/>
              </a:rPr>
              <a:t> </a:t>
            </a:r>
            <a:r>
              <a:rPr lang="en-US" altLang="ja-JP" sz="2800" dirty="0" err="1">
                <a:effectLst>
                  <a:outerShdw blurRad="38100" dist="38100" dir="2700000" algn="tl">
                    <a:srgbClr val="663300"/>
                  </a:outerShdw>
                </a:effectLst>
                <a:latin typeface="+mj-lt"/>
              </a:rPr>
              <a:t>сурга</a:t>
            </a:r>
            <a:r>
              <a:rPr lang="en-US" altLang="ja-JP" sz="2800" dirty="0">
                <a:effectLst>
                  <a:outerShdw blurRad="38100" dist="38100" dir="2700000" algn="tl">
                    <a:srgbClr val="663300"/>
                  </a:outerShdw>
                </a:effectLst>
                <a:latin typeface="+mj-lt"/>
              </a:rPr>
              <a:t>. </a:t>
            </a:r>
            <a:r>
              <a:rPr lang="en-US" altLang="ja-JP" sz="2800" dirty="0" err="1">
                <a:effectLst>
                  <a:outerShdw blurRad="38100" dist="38100" dir="2700000" algn="tl">
                    <a:srgbClr val="663300"/>
                  </a:outerShdw>
                </a:effectLst>
                <a:latin typeface="+mj-lt"/>
              </a:rPr>
              <a:t>Ингэснээр</a:t>
            </a:r>
            <a:r>
              <a:rPr lang="en-US" altLang="ja-JP" sz="2800" dirty="0">
                <a:effectLst>
                  <a:outerShdw blurRad="38100" dist="38100" dir="2700000" algn="tl">
                    <a:srgbClr val="663300"/>
                  </a:outerShdw>
                </a:effectLst>
                <a:latin typeface="+mj-lt"/>
              </a:rPr>
              <a:t> </a:t>
            </a:r>
            <a:r>
              <a:rPr lang="en-US" altLang="ja-JP" sz="2800" dirty="0" err="1">
                <a:effectLst>
                  <a:outerShdw blurRad="38100" dist="38100" dir="2700000" algn="tl">
                    <a:srgbClr val="663300"/>
                  </a:outerShdw>
                </a:effectLst>
                <a:latin typeface="+mj-lt"/>
              </a:rPr>
              <a:t>тэд</a:t>
            </a:r>
            <a:r>
              <a:rPr lang="en-US" altLang="ja-JP" sz="2800" dirty="0">
                <a:effectLst>
                  <a:outerShdw blurRad="38100" dist="38100" dir="2700000" algn="tl">
                    <a:srgbClr val="663300"/>
                  </a:outerShdw>
                </a:effectLst>
                <a:latin typeface="+mj-lt"/>
              </a:rPr>
              <a:t> </a:t>
            </a:r>
            <a:r>
              <a:rPr lang="en-US" altLang="ja-JP" sz="2800" dirty="0" err="1">
                <a:effectLst>
                  <a:outerShdw blurRad="38100" dist="38100" dir="2700000" algn="tl">
                    <a:srgbClr val="663300"/>
                  </a:outerShdw>
                </a:effectLst>
                <a:latin typeface="+mj-lt"/>
              </a:rPr>
              <a:t>бидэн</a:t>
            </a:r>
            <a:r>
              <a:rPr lang="en-US" altLang="ja-JP" sz="2800" dirty="0">
                <a:effectLst>
                  <a:outerShdw blurRad="38100" dist="38100" dir="2700000" algn="tl">
                    <a:srgbClr val="663300"/>
                  </a:outerShdw>
                </a:effectLst>
                <a:latin typeface="+mj-lt"/>
              </a:rPr>
              <a:t> </a:t>
            </a:r>
            <a:r>
              <a:rPr lang="en-US" altLang="ja-JP" sz="2800" dirty="0" err="1">
                <a:effectLst>
                  <a:outerShdw blurRad="38100" dist="38100" dir="2700000" algn="tl">
                    <a:srgbClr val="663300"/>
                  </a:outerShdw>
                </a:effectLst>
                <a:latin typeface="+mj-lt"/>
              </a:rPr>
              <a:t>дээр</a:t>
            </a:r>
            <a:r>
              <a:rPr lang="en-US" altLang="ja-JP" sz="2800" dirty="0">
                <a:effectLst>
                  <a:outerShdw blurRad="38100" dist="38100" dir="2700000" algn="tl">
                    <a:srgbClr val="663300"/>
                  </a:outerShdw>
                </a:effectLst>
                <a:latin typeface="+mj-lt"/>
              </a:rPr>
              <a:t> </a:t>
            </a:r>
            <a:r>
              <a:rPr lang="en-US" altLang="ja-JP" sz="2800" dirty="0" err="1">
                <a:effectLst>
                  <a:outerShdw blurRad="38100" dist="38100" dir="2700000" algn="tl">
                    <a:srgbClr val="663300"/>
                  </a:outerShdw>
                </a:effectLst>
                <a:latin typeface="+mj-lt"/>
              </a:rPr>
              <a:t>ирж</a:t>
            </a:r>
            <a:r>
              <a:rPr lang="en-US" altLang="ja-JP" sz="2800" dirty="0">
                <a:effectLst>
                  <a:outerShdw blurRad="38100" dist="38100" dir="2700000" algn="tl">
                    <a:srgbClr val="663300"/>
                  </a:outerShdw>
                </a:effectLst>
                <a:latin typeface="+mj-lt"/>
              </a:rPr>
              <a:t> </a:t>
            </a:r>
            <a:r>
              <a:rPr lang="en-US" altLang="ja-JP" sz="2800" dirty="0" err="1">
                <a:effectLst>
                  <a:outerShdw blurRad="38100" dist="38100" dir="2700000" algn="tl">
                    <a:srgbClr val="663300"/>
                  </a:outerShdw>
                </a:effectLst>
                <a:latin typeface="+mj-lt"/>
              </a:rPr>
              <a:t>магад</a:t>
            </a:r>
            <a:r>
              <a:rPr lang="en-US" altLang="ja-JP" sz="2800" dirty="0">
                <a:effectLst>
                  <a:outerShdw blurRad="38100" dist="38100" dir="2700000" algn="tl">
                    <a:srgbClr val="663300"/>
                  </a:outerShdw>
                </a:effectLst>
                <a:latin typeface="+mj-lt"/>
              </a:rPr>
              <a:t>… </a:t>
            </a:r>
            <a:r>
              <a:rPr lang="en-US" altLang="ja-JP" sz="2800" dirty="0" err="1">
                <a:effectLst>
                  <a:outerShdw blurRad="38100" dist="38100" dir="2700000" algn="tl">
                    <a:srgbClr val="663300"/>
                  </a:outerShdw>
                </a:effectLst>
                <a:latin typeface="+mj-lt"/>
              </a:rPr>
              <a:t>Бид</a:t>
            </a:r>
            <a:r>
              <a:rPr lang="en-US" altLang="ja-JP" sz="2800" dirty="0">
                <a:effectLst>
                  <a:outerShdw blurRad="38100" dist="38100" dir="2700000" algn="tl">
                    <a:srgbClr val="663300"/>
                  </a:outerShdw>
                </a:effectLst>
                <a:latin typeface="+mj-lt"/>
              </a:rPr>
              <a:t> </a:t>
            </a:r>
            <a:r>
              <a:rPr lang="en-US" altLang="ja-JP" sz="2800" dirty="0" err="1">
                <a:effectLst>
                  <a:outerShdw blurRad="38100" dist="38100" dir="2700000" algn="tl">
                    <a:srgbClr val="663300"/>
                  </a:outerShdw>
                </a:effectLst>
                <a:latin typeface="+mj-lt"/>
              </a:rPr>
              <a:t>тэднийг</a:t>
            </a:r>
            <a:r>
              <a:rPr lang="en-US" altLang="ja-JP" sz="2800" dirty="0">
                <a:effectLst>
                  <a:outerShdw blurRad="38100" dist="38100" dir="2700000" algn="tl">
                    <a:srgbClr val="663300"/>
                  </a:outerShdw>
                </a:effectLst>
                <a:latin typeface="+mj-lt"/>
              </a:rPr>
              <a:t> </a:t>
            </a:r>
            <a:r>
              <a:rPr lang="en-US" altLang="ja-JP" sz="2800" dirty="0" err="1">
                <a:effectLst>
                  <a:outerShdw blurRad="38100" dist="38100" dir="2700000" algn="tl">
                    <a:srgbClr val="663300"/>
                  </a:outerShdw>
                </a:effectLst>
                <a:latin typeface="+mj-lt"/>
              </a:rPr>
              <a:t>өөрсдийн</a:t>
            </a:r>
            <a:r>
              <a:rPr lang="en-US" altLang="ja-JP" sz="2800" dirty="0">
                <a:effectLst>
                  <a:outerShdw blurRad="38100" dist="38100" dir="2700000" algn="tl">
                    <a:srgbClr val="663300"/>
                  </a:outerShdw>
                </a:effectLst>
                <a:latin typeface="+mj-lt"/>
              </a:rPr>
              <a:t> </a:t>
            </a:r>
            <a:r>
              <a:rPr lang="en-US" altLang="ja-JP" sz="2800" dirty="0" err="1">
                <a:effectLst>
                  <a:outerShdw blurRad="38100" dist="38100" dir="2700000" algn="tl">
                    <a:srgbClr val="663300"/>
                  </a:outerShdw>
                </a:effectLst>
                <a:latin typeface="+mj-lt"/>
              </a:rPr>
              <a:t>дунд</a:t>
            </a:r>
            <a:r>
              <a:rPr lang="en-US" altLang="ja-JP" sz="2800" dirty="0">
                <a:effectLst>
                  <a:outerShdw blurRad="38100" dist="38100" dir="2700000" algn="tl">
                    <a:srgbClr val="663300"/>
                  </a:outerShdw>
                </a:effectLst>
                <a:latin typeface="+mj-lt"/>
              </a:rPr>
              <a:t> </a:t>
            </a:r>
            <a:r>
              <a:rPr lang="en-US" altLang="ja-JP" sz="2800" dirty="0" err="1">
                <a:effectLst>
                  <a:outerShdw blurRad="38100" dist="38100" dir="2700000" algn="tl">
                    <a:srgbClr val="663300"/>
                  </a:outerShdw>
                </a:effectLst>
                <a:latin typeface="+mj-lt"/>
              </a:rPr>
              <a:t>оруулж</a:t>
            </a:r>
            <a:r>
              <a:rPr lang="en-US" altLang="ja-JP" sz="2800" dirty="0">
                <a:effectLst>
                  <a:outerShdw blurRad="38100" dist="38100" dir="2700000" algn="tl">
                    <a:srgbClr val="663300"/>
                  </a:outerShdw>
                </a:effectLst>
                <a:latin typeface="+mj-lt"/>
              </a:rPr>
              <a:t>, </a:t>
            </a:r>
            <a:r>
              <a:rPr lang="en-US" altLang="ja-JP" sz="2800" dirty="0" err="1">
                <a:effectLst>
                  <a:outerShdw blurRad="38100" dist="38100" dir="2700000" algn="tl">
                    <a:srgbClr val="663300"/>
                  </a:outerShdw>
                </a:effectLst>
                <a:latin typeface="+mj-lt"/>
              </a:rPr>
              <a:t>бидэндэй</a:t>
            </a:r>
            <a:r>
              <a:rPr lang="en-US" altLang="ja-JP" sz="2800" dirty="0">
                <a:effectLst>
                  <a:outerShdw blurRad="38100" dist="38100" dir="2700000" algn="tl">
                    <a:srgbClr val="663300"/>
                  </a:outerShdw>
                </a:effectLst>
                <a:latin typeface="+mj-lt"/>
              </a:rPr>
              <a:t> </a:t>
            </a:r>
            <a:r>
              <a:rPr lang="en-US" altLang="ja-JP" sz="2800" dirty="0" err="1">
                <a:effectLst>
                  <a:outerShdw blurRad="38100" dist="38100" dir="2700000" algn="tl">
                    <a:srgbClr val="663300"/>
                  </a:outerShdw>
                </a:effectLst>
                <a:latin typeface="+mj-lt"/>
              </a:rPr>
              <a:t>арилжаа</a:t>
            </a:r>
            <a:r>
              <a:rPr lang="en-US" altLang="ja-JP" sz="2800" dirty="0">
                <a:effectLst>
                  <a:outerShdw blurRad="38100" dist="38100" dir="2700000" algn="tl">
                    <a:srgbClr val="663300"/>
                  </a:outerShdw>
                </a:effectLst>
                <a:latin typeface="+mj-lt"/>
              </a:rPr>
              <a:t> </a:t>
            </a:r>
            <a:r>
              <a:rPr lang="en-US" altLang="ja-JP" sz="2800" dirty="0" err="1">
                <a:effectLst>
                  <a:outerShdw blurRad="38100" dist="38100" dir="2700000" algn="tl">
                    <a:srgbClr val="663300"/>
                  </a:outerShdw>
                </a:effectLst>
                <a:latin typeface="+mj-lt"/>
              </a:rPr>
              <a:t>наймаа</a:t>
            </a:r>
            <a:r>
              <a:rPr lang="en-US" altLang="ja-JP" sz="2800" dirty="0">
                <a:effectLst>
                  <a:outerShdw blurRad="38100" dist="38100" dir="2700000" algn="tl">
                    <a:srgbClr val="663300"/>
                  </a:outerShdw>
                </a:effectLst>
                <a:latin typeface="+mj-lt"/>
              </a:rPr>
              <a:t> </a:t>
            </a:r>
            <a:r>
              <a:rPr lang="en-US" altLang="ja-JP" sz="2800" dirty="0" err="1">
                <a:effectLst>
                  <a:outerShdw blurRad="38100" dist="38100" dir="2700000" algn="tl">
                    <a:srgbClr val="663300"/>
                  </a:outerShdw>
                </a:effectLst>
                <a:latin typeface="+mj-lt"/>
              </a:rPr>
              <a:t>хийх</a:t>
            </a:r>
            <a:r>
              <a:rPr lang="en-US" altLang="ja-JP" sz="2800" dirty="0">
                <a:effectLst>
                  <a:outerShdw blurRad="38100" dist="38100" dir="2700000" algn="tl">
                    <a:srgbClr val="663300"/>
                  </a:outerShdw>
                </a:effectLst>
                <a:latin typeface="+mj-lt"/>
              </a:rPr>
              <a:t>, </a:t>
            </a:r>
            <a:r>
              <a:rPr lang="en-US" altLang="ja-JP" sz="2800" dirty="0" err="1">
                <a:effectLst>
                  <a:outerShdw blurRad="38100" dist="38100" dir="2700000" algn="tl">
                    <a:srgbClr val="663300"/>
                  </a:outerShdw>
                </a:effectLst>
                <a:latin typeface="+mj-lt"/>
              </a:rPr>
              <a:t>ажил</a:t>
            </a:r>
            <a:r>
              <a:rPr lang="en-US" altLang="ja-JP" sz="2800" dirty="0">
                <a:effectLst>
                  <a:outerShdw blurRad="38100" dist="38100" dir="2700000" algn="tl">
                    <a:srgbClr val="663300"/>
                  </a:outerShdw>
                </a:effectLst>
                <a:latin typeface="+mj-lt"/>
              </a:rPr>
              <a:t> </a:t>
            </a:r>
            <a:r>
              <a:rPr lang="en-US" altLang="ja-JP" sz="2800" dirty="0" err="1">
                <a:effectLst>
                  <a:outerShdw blurRad="38100" dist="38100" dir="2700000" algn="tl">
                    <a:srgbClr val="663300"/>
                  </a:outerShdw>
                </a:effectLst>
                <a:latin typeface="+mj-lt"/>
              </a:rPr>
              <a:t>хийхийг</a:t>
            </a:r>
            <a:r>
              <a:rPr lang="en-US" altLang="ja-JP" sz="2800" dirty="0">
                <a:effectLst>
                  <a:outerShdw blurRad="38100" dist="38100" dir="2700000" algn="tl">
                    <a:srgbClr val="663300"/>
                  </a:outerShdw>
                </a:effectLst>
                <a:latin typeface="+mj-lt"/>
              </a:rPr>
              <a:t> </a:t>
            </a:r>
            <a:r>
              <a:rPr lang="en-US" altLang="ja-JP" sz="2800" dirty="0" err="1">
                <a:effectLst>
                  <a:outerShdw blurRad="38100" dist="38100" dir="2700000" algn="tl">
                    <a:srgbClr val="663300"/>
                  </a:outerShdw>
                </a:effectLst>
                <a:latin typeface="+mj-lt"/>
              </a:rPr>
              <a:t>зөвшөөрөх</a:t>
            </a:r>
            <a:r>
              <a:rPr lang="en-US" altLang="ja-JP" sz="2800" dirty="0">
                <a:effectLst>
                  <a:outerShdw blurRad="38100" dist="38100" dir="2700000" algn="tl">
                    <a:srgbClr val="663300"/>
                  </a:outerShdw>
                </a:effectLst>
                <a:latin typeface="+mj-lt"/>
              </a:rPr>
              <a:t> </a:t>
            </a:r>
            <a:r>
              <a:rPr lang="en-US" altLang="ja-JP" sz="2800" dirty="0" err="1">
                <a:effectLst>
                  <a:outerShdw blurRad="38100" dist="38100" dir="2700000" algn="tl">
                    <a:srgbClr val="663300"/>
                  </a:outerShdw>
                </a:effectLst>
                <a:latin typeface="+mj-lt"/>
              </a:rPr>
              <a:t>хэрэгтэй</a:t>
            </a:r>
            <a:r>
              <a:rPr lang="en-US" altLang="ja-JP" sz="2800" dirty="0">
                <a:effectLst>
                  <a:outerShdw blurRad="38100" dist="38100" dir="2700000" algn="tl">
                    <a:srgbClr val="663300"/>
                  </a:outerShdw>
                </a:effectLst>
                <a:latin typeface="+mj-lt"/>
              </a:rPr>
              <a:t>. </a:t>
            </a:r>
            <a:r>
              <a:rPr lang="en-US" altLang="ja-JP" sz="2800" dirty="0" err="1">
                <a:effectLst>
                  <a:outerShdw blurRad="38100" dist="38100" dir="2700000" algn="tl">
                    <a:srgbClr val="663300"/>
                  </a:outerShdw>
                </a:effectLst>
                <a:latin typeface="+mj-lt"/>
              </a:rPr>
              <a:t>Үүгээрээ</a:t>
            </a:r>
            <a:r>
              <a:rPr lang="en-US" altLang="ja-JP" sz="2800" dirty="0">
                <a:effectLst>
                  <a:outerShdw blurRad="38100" dist="38100" dir="2700000" algn="tl">
                    <a:srgbClr val="663300"/>
                  </a:outerShdw>
                </a:effectLst>
                <a:latin typeface="+mj-lt"/>
              </a:rPr>
              <a:t> </a:t>
            </a:r>
            <a:r>
              <a:rPr lang="en-US" altLang="ja-JP" sz="2800" dirty="0" err="1">
                <a:effectLst>
                  <a:outerShdw blurRad="38100" dist="38100" dir="2700000" algn="tl">
                    <a:srgbClr val="663300"/>
                  </a:outerShdw>
                </a:effectLst>
                <a:latin typeface="+mj-lt"/>
              </a:rPr>
              <a:t>Христитгэл</a:t>
            </a:r>
            <a:r>
              <a:rPr lang="en-US" altLang="ja-JP" sz="2800" dirty="0">
                <a:effectLst>
                  <a:outerShdw blurRad="38100" dist="38100" dir="2700000" algn="tl">
                    <a:srgbClr val="663300"/>
                  </a:outerShdw>
                </a:effectLst>
                <a:latin typeface="+mj-lt"/>
              </a:rPr>
              <a:t> </a:t>
            </a:r>
            <a:r>
              <a:rPr lang="en-US" altLang="ja-JP" sz="2800" dirty="0" err="1">
                <a:effectLst>
                  <a:outerShdw blurRad="38100" dist="38100" dir="2700000" algn="tl">
                    <a:srgbClr val="663300"/>
                  </a:outerShdw>
                </a:effectLst>
                <a:latin typeface="+mj-lt"/>
              </a:rPr>
              <a:t>амьдрал</a:t>
            </a:r>
            <a:r>
              <a:rPr lang="en-US" altLang="ja-JP" sz="2800" dirty="0">
                <a:effectLst>
                  <a:outerShdw blurRad="38100" dist="38100" dir="2700000" algn="tl">
                    <a:srgbClr val="663300"/>
                  </a:outerShdw>
                </a:effectLst>
                <a:latin typeface="+mj-lt"/>
              </a:rPr>
              <a:t> </a:t>
            </a:r>
            <a:r>
              <a:rPr lang="en-US" altLang="ja-JP" sz="2800" dirty="0" err="1">
                <a:effectLst>
                  <a:outerShdw blurRad="38100" dist="38100" dir="2700000" algn="tl">
                    <a:srgbClr val="663300"/>
                  </a:outerShdw>
                </a:effectLst>
                <a:latin typeface="+mj-lt"/>
              </a:rPr>
              <a:t>болон</a:t>
            </a:r>
            <a:r>
              <a:rPr lang="en-US" altLang="ja-JP" sz="2800" dirty="0">
                <a:effectLst>
                  <a:outerShdw blurRad="38100" dist="38100" dir="2700000" algn="tl">
                    <a:srgbClr val="663300"/>
                  </a:outerShdw>
                </a:effectLst>
                <a:latin typeface="+mj-lt"/>
              </a:rPr>
              <a:t> </a:t>
            </a:r>
            <a:r>
              <a:rPr lang="en-US" altLang="ja-JP" sz="2800" dirty="0" err="1">
                <a:effectLst>
                  <a:outerShdw blurRad="38100" dist="38100" dir="2700000" algn="tl">
                    <a:srgbClr val="663300"/>
                  </a:outerShdw>
                </a:effectLst>
                <a:latin typeface="+mj-lt"/>
              </a:rPr>
              <a:t>номлолыг</a:t>
            </a:r>
            <a:r>
              <a:rPr lang="en-US" altLang="ja-JP" sz="2800" dirty="0">
                <a:effectLst>
                  <a:outerShdw blurRad="38100" dist="38100" dir="2700000" algn="tl">
                    <a:srgbClr val="663300"/>
                  </a:outerShdw>
                </a:effectLst>
                <a:latin typeface="+mj-lt"/>
              </a:rPr>
              <a:t> </a:t>
            </a:r>
            <a:r>
              <a:rPr lang="en-US" altLang="ja-JP" sz="2800" dirty="0" err="1">
                <a:effectLst>
                  <a:outerShdw blurRad="38100" dist="38100" dir="2700000" algn="tl">
                    <a:srgbClr val="663300"/>
                  </a:outerShdw>
                </a:effectLst>
                <a:latin typeface="+mj-lt"/>
              </a:rPr>
              <a:t>тэдэнд</a:t>
            </a:r>
            <a:r>
              <a:rPr lang="en-US" altLang="ja-JP" sz="2800" dirty="0">
                <a:effectLst>
                  <a:outerShdw blurRad="38100" dist="38100" dir="2700000" algn="tl">
                    <a:srgbClr val="663300"/>
                  </a:outerShdw>
                </a:effectLst>
                <a:latin typeface="+mj-lt"/>
              </a:rPr>
              <a:t> </a:t>
            </a:r>
            <a:r>
              <a:rPr lang="en-US" altLang="ja-JP" sz="2800" dirty="0" err="1">
                <a:effectLst>
                  <a:outerShdw blurRad="38100" dist="38100" dir="2700000" algn="tl">
                    <a:srgbClr val="663300"/>
                  </a:outerShdw>
                </a:effectLst>
                <a:latin typeface="+mj-lt"/>
              </a:rPr>
              <a:t>гэрчлэх</a:t>
            </a:r>
            <a:r>
              <a:rPr lang="en-US" altLang="ja-JP" sz="2800" dirty="0">
                <a:effectLst>
                  <a:outerShdw blurRad="38100" dist="38100" dir="2700000" algn="tl">
                    <a:srgbClr val="663300"/>
                  </a:outerShdw>
                </a:effectLst>
                <a:latin typeface="+mj-lt"/>
              </a:rPr>
              <a:t> </a:t>
            </a:r>
            <a:r>
              <a:rPr lang="en-US" altLang="ja-JP" sz="2800" dirty="0" err="1">
                <a:effectLst>
                  <a:outerShdw blurRad="38100" dist="38100" dir="2700000" algn="tl">
                    <a:srgbClr val="663300"/>
                  </a:outerShdw>
                </a:effectLst>
                <a:latin typeface="+mj-lt"/>
              </a:rPr>
              <a:t>боломжтой</a:t>
            </a:r>
            <a:r>
              <a:rPr lang="en-US" altLang="ja-JP" sz="2800" dirty="0">
                <a:effectLst>
                  <a:outerShdw blurRad="38100" dist="38100" dir="2700000" algn="tl">
                    <a:srgbClr val="663300"/>
                  </a:outerShdw>
                </a:effectLst>
                <a:latin typeface="+mj-lt"/>
              </a:rPr>
              <a:t> </a:t>
            </a:r>
            <a:r>
              <a:rPr lang="en-US" altLang="ja-JP" sz="2800" dirty="0" err="1">
                <a:effectLst>
                  <a:outerShdw blurRad="38100" dist="38100" dir="2700000" algn="tl">
                    <a:srgbClr val="663300"/>
                  </a:outerShdw>
                </a:effectLst>
                <a:latin typeface="+mj-lt"/>
              </a:rPr>
              <a:t>болно</a:t>
            </a:r>
            <a:r>
              <a:rPr lang="en-US" altLang="ja-JP" sz="2800" dirty="0">
                <a:effectLst>
                  <a:outerShdw blurRad="38100" dist="38100" dir="2700000" algn="tl">
                    <a:srgbClr val="663300"/>
                  </a:outerShdw>
                </a:effectLst>
                <a:latin typeface="+mj-lt"/>
              </a:rPr>
              <a:t>. </a:t>
            </a:r>
            <a:r>
              <a:rPr lang="en-US" altLang="ja-JP" sz="2800" dirty="0" err="1">
                <a:effectLst>
                  <a:outerShdw blurRad="38100" dist="38100" dir="2700000" algn="tl">
                    <a:srgbClr val="663300"/>
                  </a:outerShdw>
                </a:effectLst>
                <a:latin typeface="+mj-lt"/>
              </a:rPr>
              <a:t>Гэсэн</a:t>
            </a:r>
            <a:r>
              <a:rPr lang="en-US" altLang="ja-JP" sz="2800" dirty="0">
                <a:effectLst>
                  <a:outerShdw blurRad="38100" dist="38100" dir="2700000" algn="tl">
                    <a:srgbClr val="663300"/>
                  </a:outerShdw>
                </a:effectLst>
                <a:latin typeface="+mj-lt"/>
              </a:rPr>
              <a:t> </a:t>
            </a:r>
            <a:r>
              <a:rPr lang="en-US" altLang="ja-JP" sz="2800" dirty="0" err="1">
                <a:effectLst>
                  <a:outerShdw blurRad="38100" dist="38100" dir="2700000" algn="tl">
                    <a:srgbClr val="663300"/>
                  </a:outerShdw>
                </a:effectLst>
                <a:latin typeface="+mj-lt"/>
              </a:rPr>
              <a:t>ч</a:t>
            </a:r>
            <a:r>
              <a:rPr lang="en-US" altLang="ja-JP" sz="2800" dirty="0">
                <a:effectLst>
                  <a:outerShdw blurRad="38100" dist="38100" dir="2700000" algn="tl">
                    <a:srgbClr val="663300"/>
                  </a:outerShdw>
                </a:effectLst>
                <a:latin typeface="+mj-lt"/>
              </a:rPr>
              <a:t> </a:t>
            </a:r>
            <a:r>
              <a:rPr lang="en-US" altLang="ja-JP" sz="2800" dirty="0" err="1">
                <a:effectLst>
                  <a:outerShdw blurRad="38100" dist="38100" dir="2700000" algn="tl">
                    <a:srgbClr val="663300"/>
                  </a:outerShdw>
                </a:effectLst>
                <a:latin typeface="+mj-lt"/>
              </a:rPr>
              <a:t>зарим</a:t>
            </a:r>
            <a:r>
              <a:rPr lang="en-US" altLang="ja-JP" sz="2800" dirty="0">
                <a:effectLst>
                  <a:outerShdw blurRad="38100" dist="38100" dir="2700000" algn="tl">
                    <a:srgbClr val="663300"/>
                  </a:outerShdw>
                </a:effectLst>
                <a:latin typeface="+mj-lt"/>
              </a:rPr>
              <a:t> </a:t>
            </a:r>
            <a:r>
              <a:rPr lang="en-US" altLang="ja-JP" sz="2800" dirty="0" err="1">
                <a:effectLst>
                  <a:outerShdw blurRad="38100" dist="38100" dir="2700000" algn="tl">
                    <a:srgbClr val="663300"/>
                  </a:outerShdw>
                </a:effectLst>
                <a:latin typeface="+mj-lt"/>
              </a:rPr>
              <a:t>нэгэн</a:t>
            </a:r>
            <a:r>
              <a:rPr lang="en-US" altLang="ja-JP" sz="2800" dirty="0">
                <a:effectLst>
                  <a:outerShdw blurRad="38100" dist="38100" dir="2700000" algn="tl">
                    <a:srgbClr val="663300"/>
                  </a:outerShdw>
                </a:effectLst>
                <a:latin typeface="+mj-lt"/>
              </a:rPr>
              <a:t> </a:t>
            </a:r>
            <a:r>
              <a:rPr lang="en-US" altLang="ja-JP" sz="2800" dirty="0" err="1">
                <a:effectLst>
                  <a:outerShdw blurRad="38100" dist="38100" dir="2700000" algn="tl">
                    <a:srgbClr val="663300"/>
                  </a:outerShdw>
                </a:effectLst>
                <a:latin typeface="+mj-lt"/>
              </a:rPr>
              <a:t>зөрүүдэлсэн</a:t>
            </a:r>
            <a:r>
              <a:rPr lang="en-US" altLang="ja-JP" sz="2800" dirty="0">
                <a:effectLst>
                  <a:outerShdw blurRad="38100" dist="38100" dir="2700000" algn="tl">
                    <a:srgbClr val="663300"/>
                  </a:outerShdw>
                </a:effectLst>
                <a:latin typeface="+mj-lt"/>
              </a:rPr>
              <a:t> </a:t>
            </a:r>
            <a:r>
              <a:rPr lang="en-US" altLang="ja-JP" sz="2800" dirty="0" err="1">
                <a:effectLst>
                  <a:outerShdw blurRad="38100" dist="38100" dir="2700000" algn="tl">
                    <a:srgbClr val="663300"/>
                  </a:outerShdw>
                </a:effectLst>
                <a:latin typeface="+mj-lt"/>
              </a:rPr>
              <a:t>хэвээр</a:t>
            </a:r>
            <a:r>
              <a:rPr lang="en-US" altLang="ja-JP" sz="2800" dirty="0">
                <a:effectLst>
                  <a:outerShdw blurRad="38100" dist="38100" dir="2700000" algn="tl">
                    <a:srgbClr val="663300"/>
                  </a:outerShdw>
                </a:effectLst>
                <a:latin typeface="+mj-lt"/>
              </a:rPr>
              <a:t> </a:t>
            </a:r>
            <a:r>
              <a:rPr lang="en-US" altLang="ja-JP" sz="2800" dirty="0" err="1">
                <a:effectLst>
                  <a:outerShdw blurRad="38100" dist="38100" dir="2700000" algn="tl">
                    <a:srgbClr val="663300"/>
                  </a:outerShdw>
                </a:effectLst>
                <a:latin typeface="+mj-lt"/>
              </a:rPr>
              <a:t>байх</a:t>
            </a:r>
            <a:r>
              <a:rPr lang="en-US" altLang="ja-JP" sz="2800" dirty="0">
                <a:effectLst>
                  <a:outerShdw blurRad="38100" dist="38100" dir="2700000" algn="tl">
                    <a:srgbClr val="663300"/>
                  </a:outerShdw>
                </a:effectLst>
                <a:latin typeface="+mj-lt"/>
              </a:rPr>
              <a:t> </a:t>
            </a:r>
            <a:r>
              <a:rPr lang="en-US" altLang="ja-JP" sz="2800" dirty="0" err="1">
                <a:effectLst>
                  <a:outerShdw blurRad="38100" dist="38100" dir="2700000" algn="tl">
                    <a:srgbClr val="663300"/>
                  </a:outerShdw>
                </a:effectLst>
                <a:latin typeface="+mj-lt"/>
              </a:rPr>
              <a:t>болно</a:t>
            </a:r>
            <a:r>
              <a:rPr lang="en-US" altLang="ja-JP" sz="2800" dirty="0">
                <a:effectLst>
                  <a:outerShdw blurRad="38100" dist="38100" dir="2700000" algn="tl">
                    <a:srgbClr val="663300"/>
                  </a:outerShdw>
                </a:effectLst>
                <a:latin typeface="+mj-lt"/>
              </a:rPr>
              <a:t>, </a:t>
            </a:r>
            <a:r>
              <a:rPr lang="en-US" altLang="ja-JP" sz="2800" dirty="0" err="1">
                <a:effectLst>
                  <a:outerShdw blurRad="38100" dist="38100" dir="2700000" algn="tl">
                    <a:srgbClr val="663300"/>
                  </a:outerShdw>
                </a:effectLst>
                <a:latin typeface="+mj-lt"/>
              </a:rPr>
              <a:t>тэр</a:t>
            </a:r>
            <a:r>
              <a:rPr lang="en-US" altLang="ja-JP" sz="2800" dirty="0">
                <a:effectLst>
                  <a:outerShdw blurRad="38100" dist="38100" dir="2700000" algn="tl">
                    <a:srgbClr val="663300"/>
                  </a:outerShdw>
                </a:effectLst>
                <a:latin typeface="+mj-lt"/>
              </a:rPr>
              <a:t> </a:t>
            </a:r>
            <a:r>
              <a:rPr lang="en-US" altLang="ja-JP" sz="2800" dirty="0" err="1">
                <a:effectLst>
                  <a:outerShdw blurRad="38100" dist="38100" dir="2700000" algn="tl">
                    <a:srgbClr val="663300"/>
                  </a:outerShdw>
                </a:effectLst>
                <a:latin typeface="+mj-lt"/>
              </a:rPr>
              <a:t>үед</a:t>
            </a:r>
            <a:r>
              <a:rPr lang="en-US" altLang="ja-JP" sz="2800" dirty="0">
                <a:effectLst>
                  <a:outerShdw blurRad="38100" dist="38100" dir="2700000" algn="tl">
                    <a:srgbClr val="663300"/>
                  </a:outerShdw>
                </a:effectLst>
                <a:latin typeface="+mj-lt"/>
              </a:rPr>
              <a:t> </a:t>
            </a:r>
            <a:r>
              <a:rPr lang="en-US" altLang="ja-JP" sz="2800" dirty="0" err="1">
                <a:effectLst>
                  <a:outerShdw blurRad="38100" dist="38100" dir="2700000" algn="tl">
                    <a:srgbClr val="663300"/>
                  </a:outerShdw>
                </a:effectLst>
                <a:latin typeface="+mj-lt"/>
              </a:rPr>
              <a:t>юу</a:t>
            </a:r>
            <a:r>
              <a:rPr lang="en-US" altLang="ja-JP" sz="2800" dirty="0">
                <a:effectLst>
                  <a:outerShdw blurRad="38100" dist="38100" dir="2700000" algn="tl">
                    <a:srgbClr val="663300"/>
                  </a:outerShdw>
                </a:effectLst>
                <a:latin typeface="+mj-lt"/>
              </a:rPr>
              <a:t> </a:t>
            </a:r>
            <a:r>
              <a:rPr lang="en-US" altLang="ja-JP" sz="2800" dirty="0" err="1">
                <a:effectLst>
                  <a:outerShdw blurRad="38100" dist="38100" dir="2700000" algn="tl">
                    <a:srgbClr val="663300"/>
                  </a:outerShdw>
                </a:effectLst>
                <a:latin typeface="+mj-lt"/>
              </a:rPr>
              <a:t>хийх</a:t>
            </a:r>
            <a:r>
              <a:rPr lang="en-US" altLang="ja-JP" sz="2800" dirty="0">
                <a:effectLst>
                  <a:outerShdw blurRad="38100" dist="38100" dir="2700000" algn="tl">
                    <a:srgbClr val="663300"/>
                  </a:outerShdw>
                </a:effectLst>
                <a:latin typeface="+mj-lt"/>
              </a:rPr>
              <a:t> </a:t>
            </a:r>
            <a:r>
              <a:rPr lang="en-US" altLang="ja-JP" sz="2800" dirty="0" err="1">
                <a:effectLst>
                  <a:outerShdw blurRad="38100" dist="38100" dir="2700000" algn="tl">
                    <a:srgbClr val="663300"/>
                  </a:outerShdw>
                </a:effectLst>
                <a:latin typeface="+mj-lt"/>
              </a:rPr>
              <a:t>вэ</a:t>
            </a:r>
            <a:r>
              <a:rPr lang="en-US" sz="2800" dirty="0">
                <a:effectLst>
                  <a:outerShdw blurRad="38100" dist="38100" dir="2700000" algn="tl">
                    <a:srgbClr val="663300"/>
                  </a:outerShdw>
                </a:effectLst>
                <a:latin typeface="+mj-lt"/>
              </a:rPr>
              <a:t>? </a:t>
            </a:r>
            <a:r>
              <a:rPr lang="en-US" sz="2800" dirty="0" err="1">
                <a:effectLst>
                  <a:outerShdw blurRad="38100" dist="38100" dir="2700000" algn="tl">
                    <a:srgbClr val="663300"/>
                  </a:outerShdw>
                </a:effectLst>
                <a:latin typeface="+mj-lt"/>
              </a:rPr>
              <a:t>Бидний</a:t>
            </a:r>
            <a:r>
              <a:rPr lang="en-US" sz="2800" dirty="0">
                <a:effectLst>
                  <a:outerShdw blurRad="38100" dist="38100" dir="2700000" algn="tl">
                    <a:srgbClr val="663300"/>
                  </a:outerShdw>
                </a:effectLst>
                <a:latin typeface="+mj-lt"/>
              </a:rPr>
              <a:t> </a:t>
            </a:r>
            <a:r>
              <a:rPr lang="en-US" sz="2800" dirty="0" err="1">
                <a:effectLst>
                  <a:outerShdw blurRad="38100" dist="38100" dir="2700000" algn="tl">
                    <a:srgbClr val="663300"/>
                  </a:outerShdw>
                </a:effectLst>
                <a:latin typeface="+mj-lt"/>
              </a:rPr>
              <a:t>хэн</a:t>
            </a:r>
            <a:r>
              <a:rPr lang="en-US" sz="2800" dirty="0">
                <a:effectLst>
                  <a:outerShdw blurRad="38100" dist="38100" dir="2700000" algn="tl">
                    <a:srgbClr val="663300"/>
                  </a:outerShdw>
                </a:effectLst>
                <a:latin typeface="+mj-lt"/>
              </a:rPr>
              <a:t> </a:t>
            </a:r>
            <a:r>
              <a:rPr lang="en-US" sz="2800" dirty="0" err="1">
                <a:effectLst>
                  <a:outerShdw blurRad="38100" dist="38100" dir="2700000" algn="tl">
                    <a:srgbClr val="663300"/>
                  </a:outerShdw>
                </a:effectLst>
                <a:latin typeface="+mj-lt"/>
              </a:rPr>
              <a:t>нь</a:t>
            </a:r>
            <a:r>
              <a:rPr lang="en-US" sz="2800" dirty="0">
                <a:effectLst>
                  <a:outerShdw blurRad="38100" dist="38100" dir="2700000" algn="tl">
                    <a:srgbClr val="663300"/>
                  </a:outerShdw>
                </a:effectLst>
                <a:latin typeface="+mj-lt"/>
              </a:rPr>
              <a:t> </a:t>
            </a:r>
            <a:r>
              <a:rPr lang="en-US" sz="2800" dirty="0" err="1">
                <a:effectLst>
                  <a:outerShdw blurRad="38100" dist="38100" dir="2700000" algn="tl">
                    <a:srgbClr val="663300"/>
                  </a:outerShdw>
                </a:effectLst>
                <a:latin typeface="+mj-lt"/>
              </a:rPr>
              <a:t>ч</a:t>
            </a:r>
            <a:r>
              <a:rPr lang="en-US" sz="2800" dirty="0">
                <a:effectLst>
                  <a:outerShdw blurRad="38100" dist="38100" dir="2700000" algn="tl">
                    <a:srgbClr val="663300"/>
                  </a:outerShdw>
                </a:effectLst>
                <a:latin typeface="+mj-lt"/>
              </a:rPr>
              <a:t> </a:t>
            </a:r>
            <a:r>
              <a:rPr lang="en-US" sz="2800" dirty="0" err="1">
                <a:effectLst>
                  <a:outerShdw blurRad="38100" dist="38100" dir="2700000" algn="tl">
                    <a:srgbClr val="663300"/>
                  </a:outerShdw>
                </a:effectLst>
                <a:latin typeface="+mj-lt"/>
              </a:rPr>
              <a:t>сайн</a:t>
            </a:r>
            <a:r>
              <a:rPr lang="en-US" sz="2800" dirty="0">
                <a:effectLst>
                  <a:outerShdw blurRad="38100" dist="38100" dir="2700000" algn="tl">
                    <a:srgbClr val="663300"/>
                  </a:outerShdw>
                </a:effectLst>
                <a:latin typeface="+mj-lt"/>
              </a:rPr>
              <a:t> </a:t>
            </a:r>
            <a:r>
              <a:rPr lang="en-US" sz="2800" dirty="0" err="1">
                <a:effectLst>
                  <a:outerShdw blurRad="38100" dist="38100" dir="2700000" algn="tl">
                    <a:srgbClr val="663300"/>
                  </a:outerShdw>
                </a:effectLst>
                <a:latin typeface="+mj-lt"/>
              </a:rPr>
              <a:t>Христитгэлт</a:t>
            </a:r>
            <a:r>
              <a:rPr lang="en-US" sz="2800" dirty="0">
                <a:effectLst>
                  <a:outerShdw blurRad="38100" dist="38100" dir="2700000" algn="tl">
                    <a:srgbClr val="663300"/>
                  </a:outerShdw>
                </a:effectLst>
                <a:latin typeface="+mj-lt"/>
              </a:rPr>
              <a:t> </a:t>
            </a:r>
            <a:r>
              <a:rPr lang="en-US" sz="2800" dirty="0" err="1">
                <a:effectLst>
                  <a:outerShdw blurRad="38100" dist="38100" dir="2700000" algn="tl">
                    <a:srgbClr val="663300"/>
                  </a:outerShdw>
                </a:effectLst>
                <a:latin typeface="+mj-lt"/>
              </a:rPr>
              <a:t>хүн</a:t>
            </a:r>
            <a:r>
              <a:rPr lang="en-US" sz="2800" dirty="0">
                <a:effectLst>
                  <a:outerShdw blurRad="38100" dist="38100" dir="2700000" algn="tl">
                    <a:srgbClr val="663300"/>
                  </a:outerShdw>
                </a:effectLst>
                <a:latin typeface="+mj-lt"/>
              </a:rPr>
              <a:t> </a:t>
            </a:r>
            <a:r>
              <a:rPr lang="en-US" sz="2800" dirty="0" err="1">
                <a:effectLst>
                  <a:outerShdw blurRad="38100" dist="38100" dir="2700000" algn="tl">
                    <a:srgbClr val="663300"/>
                  </a:outerShdw>
                </a:effectLst>
                <a:latin typeface="+mj-lt"/>
              </a:rPr>
              <a:t>бишээ</a:t>
            </a:r>
            <a:r>
              <a:rPr lang="en-US" sz="2800" dirty="0">
                <a:effectLst>
                  <a:outerShdw blurRad="38100" dist="38100" dir="2700000" algn="tl">
                    <a:srgbClr val="663300"/>
                  </a:outerShdw>
                </a:effectLst>
                <a:latin typeface="+mj-lt"/>
              </a:rPr>
              <a:t>.</a:t>
            </a:r>
            <a:r>
              <a:rPr lang="en-US" altLang="ja-JP" sz="2800" dirty="0">
                <a:effectLst>
                  <a:outerShdw blurRad="38100" dist="38100" dir="2700000" algn="tl">
                    <a:srgbClr val="663300"/>
                  </a:outerShdw>
                </a:effectLst>
                <a:latin typeface="+mj-lt"/>
              </a:rPr>
              <a:t>"</a:t>
            </a:r>
            <a:endParaRPr lang="en-US" sz="2800" dirty="0">
              <a:effectLst>
                <a:outerShdw blurRad="38100" dist="38100" dir="2700000" algn="tl">
                  <a:srgbClr val="663300"/>
                </a:outerShdw>
              </a:effectLst>
              <a:latin typeface="+mj-lt"/>
            </a:endParaRPr>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Picture 5"/>
          <p:cNvPicPr>
            <a:picLocks noChangeAspect="1" noChangeArrowheads="1"/>
          </p:cNvPicPr>
          <p:nvPr/>
        </p:nvPicPr>
        <p:blipFill>
          <a:blip r:embed="rId3">
            <a:extLst>
              <a:ext uri="{28A0092B-C50C-407E-A947-70E740481C1C}">
                <a14:useLocalDpi xmlns:a14="http://schemas.microsoft.com/office/drawing/2010/main" val="0"/>
              </a:ext>
            </a:extLst>
          </a:blip>
          <a:srcRect b="4745"/>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46" name="Rectangle 7"/>
          <p:cNvSpPr>
            <a:spLocks noChangeArrowheads="1"/>
          </p:cNvSpPr>
          <p:nvPr/>
        </p:nvSpPr>
        <p:spPr bwMode="auto">
          <a:xfrm>
            <a:off x="4343400" y="0"/>
            <a:ext cx="4800600" cy="70104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1862" name="Rectangle 6"/>
          <p:cNvSpPr>
            <a:spLocks noGrp="1" noChangeArrowheads="1"/>
          </p:cNvSpPr>
          <p:nvPr>
            <p:ph type="ctrTitle"/>
          </p:nvPr>
        </p:nvSpPr>
        <p:spPr>
          <a:xfrm>
            <a:off x="215900" y="404813"/>
            <a:ext cx="8915400" cy="838200"/>
          </a:xfrm>
          <a:effectLst>
            <a:outerShdw blurRad="63500" dist="38099" dir="2700000" algn="ctr" rotWithShape="0">
              <a:srgbClr val="000000">
                <a:alpha val="74998"/>
              </a:srgbClr>
            </a:outerShdw>
          </a:effectLst>
        </p:spPr>
        <p:txBody>
          <a:bodyPr/>
          <a:lstStyle/>
          <a:p>
            <a:pPr eaLnBrk="1" hangingPunct="1">
              <a:defRPr/>
            </a:pPr>
            <a:r>
              <a:rPr lang="en-US" sz="4400" dirty="0" err="1" smtClean="0">
                <a:ea typeface="ＭＳ Ｐゴシック" charset="0"/>
                <a:cs typeface="Times New Roman" charset="0"/>
              </a:rPr>
              <a:t>Еврейчүүд</a:t>
            </a:r>
            <a:r>
              <a:rPr lang="en-US" sz="4400" dirty="0" smtClean="0">
                <a:ea typeface="ＭＳ Ｐゴシック" charset="0"/>
                <a:cs typeface="Times New Roman" charset="0"/>
              </a:rPr>
              <a:t> </a:t>
            </a:r>
            <a:r>
              <a:rPr lang="en-US" sz="4400" dirty="0" err="1" smtClean="0">
                <a:ea typeface="ＭＳ Ｐゴシック" charset="0"/>
                <a:cs typeface="Times New Roman" charset="0"/>
              </a:rPr>
              <a:t>Сайн</a:t>
            </a:r>
            <a:r>
              <a:rPr lang="en-US" sz="4400" dirty="0" smtClean="0">
                <a:ea typeface="ＭＳ Ｐゴシック" charset="0"/>
                <a:cs typeface="Times New Roman" charset="0"/>
              </a:rPr>
              <a:t> </a:t>
            </a:r>
            <a:r>
              <a:rPr lang="en-US" sz="4400" dirty="0" err="1" smtClean="0">
                <a:ea typeface="ＭＳ Ｐゴシック" charset="0"/>
                <a:cs typeface="Times New Roman" charset="0"/>
              </a:rPr>
              <a:t>Мэдээнээс</a:t>
            </a:r>
            <a:r>
              <a:rPr lang="en-US" sz="4400" dirty="0" smtClean="0">
                <a:ea typeface="ＭＳ Ｐゴシック" charset="0"/>
                <a:cs typeface="Times New Roman" charset="0"/>
              </a:rPr>
              <a:t> </a:t>
            </a:r>
            <a:r>
              <a:rPr lang="en-US" sz="4400" dirty="0" err="1" smtClean="0">
                <a:ea typeface="ＭＳ Ｐゴシック" charset="0"/>
                <a:cs typeface="Times New Roman" charset="0"/>
              </a:rPr>
              <a:t>татгалзсаны</a:t>
            </a:r>
            <a:r>
              <a:rPr lang="en-US" sz="4400" dirty="0" smtClean="0">
                <a:ea typeface="ＭＳ Ｐゴシック" charset="0"/>
                <a:cs typeface="Times New Roman" charset="0"/>
              </a:rPr>
              <a:t> </a:t>
            </a:r>
            <a:r>
              <a:rPr lang="en-US" sz="4400" dirty="0" err="1" smtClean="0">
                <a:ea typeface="ＭＳ Ｐゴシック" charset="0"/>
                <a:cs typeface="Times New Roman" charset="0"/>
              </a:rPr>
              <a:t>дараа</a:t>
            </a:r>
            <a:r>
              <a:rPr lang="en-US" sz="4400" dirty="0" smtClean="0">
                <a:ea typeface="ＭＳ Ｐゴシック" charset="0"/>
                <a:cs typeface="Times New Roman" charset="0"/>
              </a:rPr>
              <a:t>…</a:t>
            </a:r>
            <a:endParaRPr lang="en-US" dirty="0">
              <a:ea typeface="ＭＳ Ｐゴシック" charset="0"/>
              <a:cs typeface="Times New Roman" charset="0"/>
            </a:endParaRPr>
          </a:p>
        </p:txBody>
      </p:sp>
      <p:sp>
        <p:nvSpPr>
          <p:cNvPr id="121864" name="Rectangle 8"/>
          <p:cNvSpPr>
            <a:spLocks noChangeArrowheads="1"/>
          </p:cNvSpPr>
          <p:nvPr/>
        </p:nvSpPr>
        <p:spPr bwMode="auto">
          <a:xfrm>
            <a:off x="152400" y="2895600"/>
            <a:ext cx="8991600" cy="4267200"/>
          </a:xfrm>
          <a:prstGeom prst="rect">
            <a:avLst/>
          </a:prstGeom>
          <a:noFill/>
          <a:ln w="9525">
            <a:noFill/>
            <a:miter lim="800000"/>
            <a:headEnd/>
            <a:tailEnd/>
          </a:ln>
          <a:effectLst/>
        </p:spPr>
        <p:txBody>
          <a:bodyPr/>
          <a:lstStyle/>
          <a:p>
            <a:pPr algn="ctr" eaLnBrk="1" hangingPunct="1">
              <a:spcBef>
                <a:spcPct val="20000"/>
              </a:spcBef>
              <a:buClr>
                <a:schemeClr val="hlink"/>
              </a:buClr>
              <a:buSzPct val="65000"/>
              <a:buFont typeface="Wingdings" charset="0"/>
              <a:buNone/>
              <a:defRPr/>
            </a:pPr>
            <a:r>
              <a:rPr lang="en-US" altLang="ja-JP" sz="2400" dirty="0">
                <a:effectLst>
                  <a:outerShdw blurRad="38100" dist="38100" dir="2700000" algn="tl">
                    <a:srgbClr val="000000"/>
                  </a:outerShdw>
                </a:effectLst>
                <a:latin typeface="+mj-lt"/>
              </a:rPr>
              <a:t>"</a:t>
            </a:r>
            <a:r>
              <a:rPr lang="en-US" altLang="ja-JP" sz="2400" dirty="0" err="1">
                <a:effectLst>
                  <a:outerShdw blurRad="38100" dist="38100" dir="2700000" algn="tl">
                    <a:srgbClr val="000000"/>
                  </a:outerShdw>
                </a:effectLst>
                <a:latin typeface="+mj-lt"/>
              </a:rPr>
              <a:t>Тэдний</a:t>
            </a:r>
            <a:r>
              <a:rPr lang="en-US" altLang="ja-JP" sz="2400" dirty="0">
                <a:effectLst>
                  <a:outerShdw blurRad="38100" dist="38100" dir="2700000" algn="tl">
                    <a:srgbClr val="000000"/>
                  </a:outerShdw>
                </a:effectLst>
                <a:latin typeface="+mj-lt"/>
              </a:rPr>
              <a:t> </a:t>
            </a:r>
            <a:r>
              <a:rPr lang="en-US" altLang="ja-JP" sz="2400" dirty="0" err="1">
                <a:effectLst>
                  <a:outerShdw blurRad="38100" dist="38100" dir="2700000" algn="tl">
                    <a:srgbClr val="000000"/>
                  </a:outerShdw>
                </a:effectLst>
                <a:latin typeface="+mj-lt"/>
              </a:rPr>
              <a:t>синагогит</a:t>
            </a:r>
            <a:r>
              <a:rPr lang="en-US" altLang="ja-JP" sz="2400" dirty="0">
                <a:effectLst>
                  <a:outerShdw blurRad="38100" dist="38100" dir="2700000" algn="tl">
                    <a:srgbClr val="000000"/>
                  </a:outerShdw>
                </a:effectLst>
                <a:latin typeface="+mj-lt"/>
              </a:rPr>
              <a:t> </a:t>
            </a:r>
            <a:r>
              <a:rPr lang="en-US" altLang="ja-JP" sz="2400" dirty="0" err="1">
                <a:effectLst>
                  <a:outerShdw blurRad="38100" dist="38100" dir="2700000" algn="tl">
                    <a:srgbClr val="000000"/>
                  </a:outerShdw>
                </a:effectLst>
                <a:latin typeface="+mj-lt"/>
              </a:rPr>
              <a:t>гал</a:t>
            </a:r>
            <a:r>
              <a:rPr lang="en-US" altLang="ja-JP" sz="2400" dirty="0">
                <a:effectLst>
                  <a:outerShdw blurRad="38100" dist="38100" dir="2700000" algn="tl">
                    <a:srgbClr val="000000"/>
                  </a:outerShdw>
                </a:effectLst>
                <a:latin typeface="+mj-lt"/>
              </a:rPr>
              <a:t> </a:t>
            </a:r>
            <a:r>
              <a:rPr lang="en-US" altLang="ja-JP" sz="2400" dirty="0" err="1">
                <a:effectLst>
                  <a:outerShdw blurRad="38100" dist="38100" dir="2700000" algn="tl">
                    <a:srgbClr val="000000"/>
                  </a:outerShdw>
                </a:effectLst>
                <a:latin typeface="+mj-lt"/>
              </a:rPr>
              <a:t>ноцоо</a:t>
            </a:r>
            <a:r>
              <a:rPr lang="en-US" altLang="ja-JP" sz="2400" dirty="0">
                <a:effectLst>
                  <a:outerShdw blurRad="38100" dist="38100" dir="2700000" algn="tl">
                    <a:srgbClr val="000000"/>
                  </a:outerShdw>
                </a:effectLst>
                <a:latin typeface="+mj-lt"/>
              </a:rPr>
              <a:t>. </a:t>
            </a:r>
            <a:r>
              <a:rPr lang="en-US" altLang="ja-JP" sz="2400" dirty="0" err="1">
                <a:effectLst>
                  <a:outerShdw blurRad="38100" dist="38100" dir="2700000" algn="tl">
                    <a:srgbClr val="000000"/>
                  </a:outerShdw>
                </a:effectLst>
                <a:latin typeface="+mj-lt"/>
              </a:rPr>
              <a:t>Хэрвээ</a:t>
            </a:r>
            <a:r>
              <a:rPr lang="en-US" altLang="ja-JP" sz="2400" dirty="0">
                <a:effectLst>
                  <a:outerShdw blurRad="38100" dist="38100" dir="2700000" algn="tl">
                    <a:srgbClr val="000000"/>
                  </a:outerShdw>
                </a:effectLst>
                <a:latin typeface="+mj-lt"/>
              </a:rPr>
              <a:t> </a:t>
            </a:r>
            <a:r>
              <a:rPr lang="en-US" altLang="ja-JP" sz="2400" dirty="0" err="1">
                <a:effectLst>
                  <a:outerShdw blurRad="38100" dist="38100" dir="2700000" algn="tl">
                    <a:srgbClr val="000000"/>
                  </a:outerShdw>
                </a:effectLst>
                <a:latin typeface="+mj-lt"/>
              </a:rPr>
              <a:t>шатаж</a:t>
            </a:r>
            <a:r>
              <a:rPr lang="en-US" altLang="ja-JP" sz="2400" dirty="0">
                <a:effectLst>
                  <a:outerShdw blurRad="38100" dist="38100" dir="2700000" algn="tl">
                    <a:srgbClr val="000000"/>
                  </a:outerShdw>
                </a:effectLst>
                <a:latin typeface="+mj-lt"/>
              </a:rPr>
              <a:t> </a:t>
            </a:r>
            <a:r>
              <a:rPr lang="en-US" altLang="ja-JP" sz="2400" dirty="0" err="1">
                <a:effectLst>
                  <a:outerShdw blurRad="38100" dist="38100" dir="2700000" algn="tl">
                    <a:srgbClr val="000000"/>
                  </a:outerShdw>
                </a:effectLst>
                <a:latin typeface="+mj-lt"/>
              </a:rPr>
              <a:t>үгүй</a:t>
            </a:r>
            <a:r>
              <a:rPr lang="en-US" altLang="ja-JP" sz="2400" dirty="0">
                <a:effectLst>
                  <a:outerShdw blurRad="38100" dist="38100" dir="2700000" algn="tl">
                    <a:srgbClr val="000000"/>
                  </a:outerShdw>
                </a:effectLst>
                <a:latin typeface="+mj-lt"/>
              </a:rPr>
              <a:t> </a:t>
            </a:r>
            <a:r>
              <a:rPr lang="en-US" altLang="ja-JP" sz="2400" dirty="0" err="1">
                <a:effectLst>
                  <a:outerShdw blurRad="38100" dist="38100" dir="2700000" algn="tl">
                    <a:srgbClr val="000000"/>
                  </a:outerShdw>
                </a:effectLst>
                <a:latin typeface="+mj-lt"/>
              </a:rPr>
              <a:t>болохгүй</a:t>
            </a:r>
            <a:r>
              <a:rPr lang="en-US" altLang="ja-JP" sz="2400" dirty="0">
                <a:effectLst>
                  <a:outerShdw blurRad="38100" dist="38100" dir="2700000" algn="tl">
                    <a:srgbClr val="000000"/>
                  </a:outerShdw>
                </a:effectLst>
                <a:latin typeface="+mj-lt"/>
              </a:rPr>
              <a:t> </a:t>
            </a:r>
            <a:r>
              <a:rPr lang="en-US" altLang="ja-JP" sz="2400" dirty="0" err="1">
                <a:effectLst>
                  <a:outerShdw blurRad="38100" dist="38100" dir="2700000" algn="tl">
                    <a:srgbClr val="000000"/>
                  </a:outerShdw>
                </a:effectLst>
                <a:latin typeface="+mj-lt"/>
              </a:rPr>
              <a:t>бол</a:t>
            </a:r>
            <a:r>
              <a:rPr lang="en-US" altLang="ja-JP" sz="2400" dirty="0">
                <a:effectLst>
                  <a:outerShdw blurRad="38100" dist="38100" dir="2700000" algn="tl">
                    <a:srgbClr val="000000"/>
                  </a:outerShdw>
                </a:effectLst>
                <a:latin typeface="+mj-lt"/>
              </a:rPr>
              <a:t> </a:t>
            </a:r>
            <a:r>
              <a:rPr lang="en-US" altLang="ja-JP" sz="2400" dirty="0" err="1">
                <a:effectLst>
                  <a:outerShdw blurRad="38100" dist="38100" dir="2700000" algn="tl">
                    <a:srgbClr val="000000"/>
                  </a:outerShdw>
                </a:effectLst>
                <a:latin typeface="+mj-lt"/>
              </a:rPr>
              <a:t>шороогоор</a:t>
            </a:r>
            <a:r>
              <a:rPr lang="en-US" altLang="ja-JP" sz="2400" dirty="0">
                <a:effectLst>
                  <a:outerShdw blurRad="38100" dist="38100" dir="2700000" algn="tl">
                    <a:srgbClr val="000000"/>
                  </a:outerShdw>
                </a:effectLst>
                <a:latin typeface="+mj-lt"/>
              </a:rPr>
              <a:t> </a:t>
            </a:r>
            <a:r>
              <a:rPr lang="en-US" altLang="ja-JP" sz="2400" dirty="0" err="1">
                <a:effectLst>
                  <a:outerShdw blurRad="38100" dist="38100" dir="2700000" algn="tl">
                    <a:srgbClr val="000000"/>
                  </a:outerShdw>
                </a:effectLst>
                <a:latin typeface="+mj-lt"/>
              </a:rPr>
              <a:t>дээр</a:t>
            </a:r>
            <a:r>
              <a:rPr lang="en-US" altLang="ja-JP" sz="2400" dirty="0">
                <a:effectLst>
                  <a:outerShdw blurRad="38100" dist="38100" dir="2700000" algn="tl">
                    <a:srgbClr val="000000"/>
                  </a:outerShdw>
                </a:effectLst>
                <a:latin typeface="+mj-lt"/>
              </a:rPr>
              <a:t> </a:t>
            </a:r>
            <a:r>
              <a:rPr lang="en-US" altLang="ja-JP" sz="2400" dirty="0" err="1">
                <a:effectLst>
                  <a:outerShdw blurRad="38100" dist="38100" dir="2700000" algn="tl">
                    <a:srgbClr val="000000"/>
                  </a:outerShdw>
                </a:effectLst>
                <a:latin typeface="+mj-lt"/>
              </a:rPr>
              <a:t>нь</a:t>
            </a:r>
            <a:r>
              <a:rPr lang="en-US" altLang="ja-JP" sz="2400" dirty="0">
                <a:effectLst>
                  <a:outerShdw blurRad="38100" dist="38100" dir="2700000" algn="tl">
                    <a:srgbClr val="000000"/>
                  </a:outerShdw>
                </a:effectLst>
                <a:latin typeface="+mj-lt"/>
              </a:rPr>
              <a:t> </a:t>
            </a:r>
            <a:r>
              <a:rPr lang="en-US" altLang="ja-JP" sz="2400" dirty="0" err="1">
                <a:effectLst>
                  <a:outerShdw blurRad="38100" dist="38100" dir="2700000" algn="tl">
                    <a:srgbClr val="000000"/>
                  </a:outerShdw>
                </a:effectLst>
                <a:latin typeface="+mj-lt"/>
              </a:rPr>
              <a:t>халхал</a:t>
            </a:r>
            <a:r>
              <a:rPr lang="en-US" altLang="ja-JP" sz="2400" dirty="0">
                <a:effectLst>
                  <a:outerShdw blurRad="38100" dist="38100" dir="2700000" algn="tl">
                    <a:srgbClr val="000000"/>
                  </a:outerShdw>
                </a:effectLst>
                <a:latin typeface="+mj-lt"/>
              </a:rPr>
              <a:t>. </a:t>
            </a:r>
            <a:r>
              <a:rPr lang="en-US" altLang="ja-JP" sz="2400" dirty="0" err="1">
                <a:effectLst>
                  <a:outerShdw blurRad="38100" dist="38100" dir="2700000" algn="tl">
                    <a:srgbClr val="000000"/>
                  </a:outerShdw>
                </a:effectLst>
                <a:latin typeface="+mj-lt"/>
              </a:rPr>
              <a:t>Тэгснээр</a:t>
            </a:r>
            <a:r>
              <a:rPr lang="en-US" altLang="ja-JP" sz="2400" dirty="0">
                <a:effectLst>
                  <a:outerShdw blurRad="38100" dist="38100" dir="2700000" algn="tl">
                    <a:srgbClr val="000000"/>
                  </a:outerShdw>
                </a:effectLst>
                <a:latin typeface="+mj-lt"/>
              </a:rPr>
              <a:t> </a:t>
            </a:r>
            <a:r>
              <a:rPr lang="en-US" altLang="ja-JP" sz="2400" dirty="0" err="1">
                <a:effectLst>
                  <a:outerShdw blurRad="38100" dist="38100" dir="2700000" algn="tl">
                    <a:srgbClr val="000000"/>
                  </a:outerShdw>
                </a:effectLst>
                <a:latin typeface="+mj-lt"/>
              </a:rPr>
              <a:t>хэн</a:t>
            </a:r>
            <a:r>
              <a:rPr lang="en-US" altLang="ja-JP" sz="2400" dirty="0">
                <a:effectLst>
                  <a:outerShdw blurRad="38100" dist="38100" dir="2700000" algn="tl">
                    <a:srgbClr val="000000"/>
                  </a:outerShdw>
                </a:effectLst>
                <a:latin typeface="+mj-lt"/>
              </a:rPr>
              <a:t> </a:t>
            </a:r>
            <a:r>
              <a:rPr lang="en-US" altLang="ja-JP" sz="2400" dirty="0" err="1">
                <a:effectLst>
                  <a:outerShdw blurRad="38100" dist="38100" dir="2700000" algn="tl">
                    <a:srgbClr val="000000"/>
                  </a:outerShdw>
                </a:effectLst>
                <a:latin typeface="+mj-lt"/>
              </a:rPr>
              <a:t>ч</a:t>
            </a:r>
            <a:r>
              <a:rPr lang="en-US" altLang="ja-JP" sz="2400" dirty="0">
                <a:effectLst>
                  <a:outerShdw blurRad="38100" dist="38100" dir="2700000" algn="tl">
                    <a:srgbClr val="000000"/>
                  </a:outerShdw>
                </a:effectLst>
                <a:latin typeface="+mj-lt"/>
              </a:rPr>
              <a:t> </a:t>
            </a:r>
            <a:r>
              <a:rPr lang="en-US" altLang="ja-JP" sz="2400" dirty="0" err="1">
                <a:effectLst>
                  <a:outerShdw blurRad="38100" dist="38100" dir="2700000" algn="tl">
                    <a:srgbClr val="000000"/>
                  </a:outerShdw>
                </a:effectLst>
                <a:latin typeface="+mj-lt"/>
              </a:rPr>
              <a:t>үнс</a:t>
            </a:r>
            <a:r>
              <a:rPr lang="en-US" altLang="ja-JP" sz="2400" dirty="0">
                <a:effectLst>
                  <a:outerShdw blurRad="38100" dist="38100" dir="2700000" algn="tl">
                    <a:srgbClr val="000000"/>
                  </a:outerShdw>
                </a:effectLst>
                <a:latin typeface="+mj-lt"/>
              </a:rPr>
              <a:t> </a:t>
            </a:r>
            <a:r>
              <a:rPr lang="en-US" altLang="ja-JP" sz="2400" dirty="0" err="1">
                <a:effectLst>
                  <a:outerShdw blurRad="38100" dist="38100" dir="2700000" algn="tl">
                    <a:srgbClr val="000000"/>
                  </a:outerShdw>
                </a:effectLst>
                <a:latin typeface="+mj-lt"/>
              </a:rPr>
              <a:t>нурам</a:t>
            </a:r>
            <a:r>
              <a:rPr lang="en-US" altLang="ja-JP" sz="2400" dirty="0">
                <a:effectLst>
                  <a:outerShdw blurRad="38100" dist="38100" dir="2700000" algn="tl">
                    <a:srgbClr val="000000"/>
                  </a:outerShdw>
                </a:effectLst>
                <a:latin typeface="+mj-lt"/>
              </a:rPr>
              <a:t>, </a:t>
            </a:r>
            <a:r>
              <a:rPr lang="en-US" altLang="ja-JP" sz="2400" dirty="0" err="1">
                <a:effectLst>
                  <a:outerShdw blurRad="38100" dist="38100" dir="2700000" algn="tl">
                    <a:srgbClr val="000000"/>
                  </a:outerShdw>
                </a:effectLst>
                <a:latin typeface="+mj-lt"/>
              </a:rPr>
              <a:t>байшингийн</a:t>
            </a:r>
            <a:r>
              <a:rPr lang="en-US" altLang="ja-JP" sz="2400" dirty="0">
                <a:effectLst>
                  <a:outerShdw blurRad="38100" dist="38100" dir="2700000" algn="tl">
                    <a:srgbClr val="000000"/>
                  </a:outerShdw>
                </a:effectLst>
                <a:latin typeface="+mj-lt"/>
              </a:rPr>
              <a:t> </a:t>
            </a:r>
            <a:r>
              <a:rPr lang="en-US" altLang="ja-JP" sz="2400" dirty="0" err="1">
                <a:effectLst>
                  <a:outerShdw blurRad="38100" dist="38100" dir="2700000" algn="tl">
                    <a:srgbClr val="000000"/>
                  </a:outerShdw>
                </a:effectLst>
                <a:latin typeface="+mj-lt"/>
              </a:rPr>
              <a:t>чулууг</a:t>
            </a:r>
            <a:r>
              <a:rPr lang="en-US" altLang="ja-JP" sz="2400" dirty="0">
                <a:effectLst>
                  <a:outerShdw blurRad="38100" dist="38100" dir="2700000" algn="tl">
                    <a:srgbClr val="000000"/>
                  </a:outerShdw>
                </a:effectLst>
                <a:latin typeface="+mj-lt"/>
              </a:rPr>
              <a:t> </a:t>
            </a:r>
            <a:r>
              <a:rPr lang="en-US" altLang="ja-JP" sz="2400" dirty="0" err="1">
                <a:effectLst>
                  <a:outerShdw blurRad="38100" dist="38100" dir="2700000" algn="tl">
                    <a:srgbClr val="000000"/>
                  </a:outerShdw>
                </a:effectLst>
                <a:latin typeface="+mj-lt"/>
              </a:rPr>
              <a:t>олж</a:t>
            </a:r>
            <a:r>
              <a:rPr lang="en-US" altLang="ja-JP" sz="2400" dirty="0">
                <a:effectLst>
                  <a:outerShdw blurRad="38100" dist="38100" dir="2700000" algn="tl">
                    <a:srgbClr val="000000"/>
                  </a:outerShdw>
                </a:effectLst>
                <a:latin typeface="+mj-lt"/>
              </a:rPr>
              <a:t> </a:t>
            </a:r>
            <a:r>
              <a:rPr lang="en-US" altLang="ja-JP" sz="2400" dirty="0" err="1">
                <a:effectLst>
                  <a:outerShdw blurRad="38100" dist="38100" dir="2700000" algn="tl">
                    <a:srgbClr val="000000"/>
                  </a:outerShdw>
                </a:effectLst>
                <a:latin typeface="+mj-lt"/>
              </a:rPr>
              <a:t>харж</a:t>
            </a:r>
            <a:r>
              <a:rPr lang="en-US" altLang="ja-JP" sz="2400" dirty="0">
                <a:effectLst>
                  <a:outerShdw blurRad="38100" dist="38100" dir="2700000" algn="tl">
                    <a:srgbClr val="000000"/>
                  </a:outerShdw>
                </a:effectLst>
                <a:latin typeface="+mj-lt"/>
              </a:rPr>
              <a:t> </a:t>
            </a:r>
            <a:r>
              <a:rPr lang="en-US" altLang="ja-JP" sz="2400" dirty="0" err="1">
                <a:effectLst>
                  <a:outerShdw blurRad="38100" dist="38100" dir="2700000" algn="tl">
                    <a:srgbClr val="000000"/>
                  </a:outerShdw>
                </a:effectLst>
                <a:latin typeface="+mj-lt"/>
              </a:rPr>
              <a:t>чадахгүй</a:t>
            </a:r>
            <a:r>
              <a:rPr lang="en-US" altLang="ja-JP" sz="2400" dirty="0">
                <a:effectLst>
                  <a:outerShdw blurRad="38100" dist="38100" dir="2700000" algn="tl">
                    <a:srgbClr val="000000"/>
                  </a:outerShdw>
                </a:effectLst>
                <a:latin typeface="+mj-lt"/>
              </a:rPr>
              <a:t> </a:t>
            </a:r>
            <a:r>
              <a:rPr lang="en-US" altLang="ja-JP" sz="2400" dirty="0" err="1">
                <a:effectLst>
                  <a:outerShdw blurRad="38100" dist="38100" dir="2700000" algn="tl">
                    <a:srgbClr val="000000"/>
                  </a:outerShdw>
                </a:effectLst>
                <a:latin typeface="+mj-lt"/>
              </a:rPr>
              <a:t>юм</a:t>
            </a:r>
            <a:r>
              <a:rPr lang="en-US" sz="2400" dirty="0">
                <a:effectLst>
                  <a:outerShdw blurRad="38100" dist="38100" dir="2700000" algn="tl">
                    <a:srgbClr val="000000"/>
                  </a:outerShdw>
                </a:effectLst>
                <a:latin typeface="+mj-lt"/>
              </a:rPr>
              <a:t>...</a:t>
            </a:r>
            <a:br>
              <a:rPr lang="en-US" sz="2400" dirty="0">
                <a:effectLst>
                  <a:outerShdw blurRad="38100" dist="38100" dir="2700000" algn="tl">
                    <a:srgbClr val="000000"/>
                  </a:outerShdw>
                </a:effectLst>
                <a:latin typeface="+mj-lt"/>
              </a:rPr>
            </a:br>
            <a:r>
              <a:rPr lang="en-US" sz="2400" dirty="0">
                <a:effectLst>
                  <a:outerShdw blurRad="38100" dist="38100" dir="2700000" algn="tl">
                    <a:srgbClr val="000000"/>
                  </a:outerShdw>
                </a:effectLst>
                <a:latin typeface="+mj-lt"/>
              </a:rPr>
              <a:t> </a:t>
            </a:r>
            <a:r>
              <a:rPr lang="en-US" sz="2400" dirty="0" err="1">
                <a:effectLst>
                  <a:outerShdw blurRad="38100" dist="38100" dir="2700000" algn="tl">
                    <a:srgbClr val="000000"/>
                  </a:outerShdw>
                </a:effectLst>
                <a:latin typeface="+mj-lt"/>
              </a:rPr>
              <a:t>Тэдний</a:t>
            </a:r>
            <a:r>
              <a:rPr lang="en-US" sz="2400" dirty="0">
                <a:effectLst>
                  <a:outerShdw blurRad="38100" dist="38100" dir="2700000" algn="tl">
                    <a:srgbClr val="000000"/>
                  </a:outerShdw>
                </a:effectLst>
                <a:latin typeface="+mj-lt"/>
              </a:rPr>
              <a:t> </a:t>
            </a:r>
            <a:r>
              <a:rPr lang="en-US" sz="2400" dirty="0" err="1">
                <a:effectLst>
                  <a:outerShdw blurRad="38100" dist="38100" dir="2700000" algn="tl">
                    <a:srgbClr val="000000"/>
                  </a:outerShdw>
                </a:effectLst>
                <a:latin typeface="+mj-lt"/>
              </a:rPr>
              <a:t>гэр</a:t>
            </a:r>
            <a:r>
              <a:rPr lang="en-US" sz="2400" dirty="0">
                <a:effectLst>
                  <a:outerShdw blurRad="38100" dist="38100" dir="2700000" algn="tl">
                    <a:srgbClr val="000000"/>
                  </a:outerShdw>
                </a:effectLst>
                <a:latin typeface="+mj-lt"/>
              </a:rPr>
              <a:t> </a:t>
            </a:r>
            <a:r>
              <a:rPr lang="en-US" sz="2400" dirty="0" err="1">
                <a:effectLst>
                  <a:outerShdw blurRad="38100" dist="38100" dir="2700000" algn="tl">
                    <a:srgbClr val="000000"/>
                  </a:outerShdw>
                </a:effectLst>
                <a:latin typeface="+mj-lt"/>
              </a:rPr>
              <a:t>ч</a:t>
            </a:r>
            <a:r>
              <a:rPr lang="en-US" sz="2400" dirty="0">
                <a:effectLst>
                  <a:outerShdw blurRad="38100" dist="38100" dir="2700000" algn="tl">
                    <a:srgbClr val="000000"/>
                  </a:outerShdw>
                </a:effectLst>
                <a:latin typeface="+mj-lt"/>
              </a:rPr>
              <a:t> </a:t>
            </a:r>
            <a:r>
              <a:rPr lang="en-US" sz="2400" dirty="0" err="1">
                <a:effectLst>
                  <a:outerShdw blurRad="38100" dist="38100" dir="2700000" algn="tl">
                    <a:srgbClr val="000000"/>
                  </a:outerShdw>
                </a:effectLst>
                <a:latin typeface="+mj-lt"/>
              </a:rPr>
              <a:t>мөн</a:t>
            </a:r>
            <a:r>
              <a:rPr lang="en-US" sz="2400" dirty="0">
                <a:effectLst>
                  <a:outerShdw blurRad="38100" dist="38100" dir="2700000" algn="tl">
                    <a:srgbClr val="000000"/>
                  </a:outerShdw>
                </a:effectLst>
                <a:latin typeface="+mj-lt"/>
              </a:rPr>
              <a:t> </a:t>
            </a:r>
            <a:r>
              <a:rPr lang="en-US" sz="2400" dirty="0" err="1">
                <a:effectLst>
                  <a:outerShdw blurRad="38100" dist="38100" dir="2700000" algn="tl">
                    <a:srgbClr val="000000"/>
                  </a:outerShdw>
                </a:effectLst>
                <a:latin typeface="+mj-lt"/>
              </a:rPr>
              <a:t>адил</a:t>
            </a:r>
            <a:r>
              <a:rPr lang="en-US" sz="2400" dirty="0">
                <a:effectLst>
                  <a:outerShdw blurRad="38100" dist="38100" dir="2700000" algn="tl">
                    <a:srgbClr val="000000"/>
                  </a:outerShdw>
                </a:effectLst>
                <a:latin typeface="+mj-lt"/>
              </a:rPr>
              <a:t> </a:t>
            </a:r>
            <a:r>
              <a:rPr lang="en-US" sz="2400" dirty="0" err="1">
                <a:effectLst>
                  <a:outerShdw blurRad="38100" dist="38100" dir="2700000" algn="tl">
                    <a:srgbClr val="000000"/>
                  </a:outerShdw>
                </a:effectLst>
                <a:latin typeface="+mj-lt"/>
              </a:rPr>
              <a:t>нураагдан</a:t>
            </a:r>
            <a:r>
              <a:rPr lang="en-US" sz="2400" dirty="0">
                <a:effectLst>
                  <a:outerShdw blurRad="38100" dist="38100" dir="2700000" algn="tl">
                    <a:srgbClr val="000000"/>
                  </a:outerShdw>
                </a:effectLst>
                <a:latin typeface="+mj-lt"/>
              </a:rPr>
              <a:t> </a:t>
            </a:r>
            <a:r>
              <a:rPr lang="en-US" sz="2400" dirty="0" err="1">
                <a:effectLst>
                  <a:outerShdw blurRad="38100" dist="38100" dir="2700000" algn="tl">
                    <a:srgbClr val="000000"/>
                  </a:outerShdw>
                </a:effectLst>
                <a:latin typeface="+mj-lt"/>
              </a:rPr>
              <a:t>сүйтгэгдсэн</a:t>
            </a:r>
            <a:r>
              <a:rPr lang="en-US" sz="2400" dirty="0">
                <a:effectLst>
                  <a:outerShdw blurRad="38100" dist="38100" dir="2700000" algn="tl">
                    <a:srgbClr val="000000"/>
                  </a:outerShdw>
                </a:effectLst>
                <a:latin typeface="+mj-lt"/>
              </a:rPr>
              <a:t> </a:t>
            </a:r>
            <a:r>
              <a:rPr lang="en-US" sz="2400" dirty="0" err="1">
                <a:effectLst>
                  <a:outerShdw blurRad="38100" dist="38100" dir="2700000" algn="tl">
                    <a:srgbClr val="000000"/>
                  </a:outerShdw>
                </a:effectLst>
                <a:latin typeface="+mj-lt"/>
              </a:rPr>
              <a:t>байх</a:t>
            </a:r>
            <a:r>
              <a:rPr lang="en-US" sz="2400" dirty="0">
                <a:effectLst>
                  <a:outerShdw blurRad="38100" dist="38100" dir="2700000" algn="tl">
                    <a:srgbClr val="000000"/>
                  </a:outerShdw>
                </a:effectLst>
                <a:latin typeface="+mj-lt"/>
              </a:rPr>
              <a:t> </a:t>
            </a:r>
            <a:r>
              <a:rPr lang="en-US" sz="2400" dirty="0" err="1">
                <a:effectLst>
                  <a:outerShdw blurRad="38100" dist="38100" dir="2700000" algn="tl">
                    <a:srgbClr val="000000"/>
                  </a:outerShdw>
                </a:effectLst>
                <a:latin typeface="+mj-lt"/>
              </a:rPr>
              <a:t>ёстой</a:t>
            </a:r>
            <a:r>
              <a:rPr lang="en-US" sz="2400" dirty="0">
                <a:effectLst>
                  <a:outerShdw blurRad="38100" dist="38100" dir="2700000" algn="tl">
                    <a:srgbClr val="000000"/>
                  </a:outerShdw>
                </a:effectLst>
                <a:latin typeface="+mj-lt"/>
              </a:rPr>
              <a:t>… </a:t>
            </a:r>
            <a:r>
              <a:rPr lang="en-US" sz="2400" dirty="0" err="1">
                <a:effectLst>
                  <a:outerShdw blurRad="38100" dist="38100" dir="2700000" algn="tl">
                    <a:srgbClr val="000000"/>
                  </a:outerShdw>
                </a:effectLst>
                <a:latin typeface="+mj-lt"/>
              </a:rPr>
              <a:t>Тэд</a:t>
            </a:r>
            <a:r>
              <a:rPr lang="en-US" sz="2400" dirty="0">
                <a:effectLst>
                  <a:outerShdw blurRad="38100" dist="38100" dir="2700000" algn="tl">
                    <a:srgbClr val="000000"/>
                  </a:outerShdw>
                </a:effectLst>
                <a:latin typeface="+mj-lt"/>
              </a:rPr>
              <a:t> </a:t>
            </a:r>
            <a:r>
              <a:rPr lang="en-US" sz="2400" dirty="0" err="1">
                <a:effectLst>
                  <a:outerShdw blurRad="38100" dist="38100" dir="2700000" algn="tl">
                    <a:srgbClr val="000000"/>
                  </a:outerShdw>
                </a:effectLst>
                <a:latin typeface="+mj-lt"/>
              </a:rPr>
              <a:t>нарыг</a:t>
            </a:r>
            <a:r>
              <a:rPr lang="en-US" sz="2400" dirty="0">
                <a:effectLst>
                  <a:outerShdw blurRad="38100" dist="38100" dir="2700000" algn="tl">
                    <a:srgbClr val="000000"/>
                  </a:outerShdw>
                </a:effectLst>
                <a:latin typeface="+mj-lt"/>
              </a:rPr>
              <a:t> </a:t>
            </a:r>
            <a:r>
              <a:rPr lang="en-US" sz="2400" dirty="0" err="1">
                <a:effectLst>
                  <a:outerShdw blurRad="38100" dist="38100" dir="2700000" algn="tl">
                    <a:srgbClr val="000000"/>
                  </a:outerShdw>
                </a:effectLst>
                <a:latin typeface="+mj-lt"/>
              </a:rPr>
              <a:t>цыгааны</a:t>
            </a:r>
            <a:r>
              <a:rPr lang="en-US" sz="2400" dirty="0">
                <a:effectLst>
                  <a:outerShdw blurRad="38100" dist="38100" dir="2700000" algn="tl">
                    <a:srgbClr val="000000"/>
                  </a:outerShdw>
                </a:effectLst>
                <a:latin typeface="+mj-lt"/>
              </a:rPr>
              <a:t> </a:t>
            </a:r>
            <a:r>
              <a:rPr lang="en-US" sz="2400" dirty="0" err="1">
                <a:effectLst>
                  <a:outerShdw blurRad="38100" dist="38100" dir="2700000" algn="tl">
                    <a:srgbClr val="000000"/>
                  </a:outerShdw>
                </a:effectLst>
                <a:latin typeface="+mj-lt"/>
              </a:rPr>
              <a:t>адил</a:t>
            </a:r>
            <a:r>
              <a:rPr lang="en-US" sz="2400" dirty="0">
                <a:effectLst>
                  <a:outerShdw blurRad="38100" dist="38100" dir="2700000" algn="tl">
                    <a:srgbClr val="000000"/>
                  </a:outerShdw>
                </a:effectLst>
                <a:latin typeface="+mj-lt"/>
              </a:rPr>
              <a:t> </a:t>
            </a:r>
            <a:r>
              <a:rPr lang="en-US" sz="2400" dirty="0" err="1">
                <a:effectLst>
                  <a:outerShdw blurRad="38100" dist="38100" dir="2700000" algn="tl">
                    <a:srgbClr val="000000"/>
                  </a:outerShdw>
                </a:effectLst>
                <a:latin typeface="+mj-lt"/>
              </a:rPr>
              <a:t>нэгэн</a:t>
            </a:r>
            <a:r>
              <a:rPr lang="en-US" sz="2400" dirty="0">
                <a:effectLst>
                  <a:outerShdw blurRad="38100" dist="38100" dir="2700000" algn="tl">
                    <a:srgbClr val="000000"/>
                  </a:outerShdw>
                </a:effectLst>
                <a:latin typeface="+mj-lt"/>
              </a:rPr>
              <a:t> </a:t>
            </a:r>
            <a:r>
              <a:rPr lang="en-US" sz="2400" dirty="0" err="1">
                <a:effectLst>
                  <a:outerShdw blurRad="38100" dist="38100" dir="2700000" algn="tl">
                    <a:srgbClr val="000000"/>
                  </a:outerShdw>
                </a:effectLst>
                <a:latin typeface="+mj-lt"/>
              </a:rPr>
              <a:t>дээвэр</a:t>
            </a:r>
            <a:r>
              <a:rPr lang="en-US" sz="2400" dirty="0">
                <a:effectLst>
                  <a:outerShdw blurRad="38100" dist="38100" dir="2700000" algn="tl">
                    <a:srgbClr val="000000"/>
                  </a:outerShdw>
                </a:effectLst>
                <a:latin typeface="+mj-lt"/>
              </a:rPr>
              <a:t> </a:t>
            </a:r>
            <a:r>
              <a:rPr lang="en-US" sz="2400" dirty="0" err="1">
                <a:effectLst>
                  <a:outerShdw blurRad="38100" dist="38100" dir="2700000" algn="tl">
                    <a:srgbClr val="000000"/>
                  </a:outerShdw>
                </a:effectLst>
                <a:latin typeface="+mj-lt"/>
              </a:rPr>
              <a:t>дор</a:t>
            </a:r>
            <a:r>
              <a:rPr lang="en-US" sz="2400" dirty="0">
                <a:effectLst>
                  <a:outerShdw blurRad="38100" dist="38100" dir="2700000" algn="tl">
                    <a:srgbClr val="000000"/>
                  </a:outerShdw>
                </a:effectLst>
                <a:latin typeface="+mj-lt"/>
              </a:rPr>
              <a:t>, </a:t>
            </a:r>
            <a:r>
              <a:rPr lang="en-US" sz="2400" dirty="0" err="1">
                <a:effectLst>
                  <a:outerShdw blurRad="38100" dist="38100" dir="2700000" algn="tl">
                    <a:srgbClr val="000000"/>
                  </a:outerShdw>
                </a:effectLst>
                <a:latin typeface="+mj-lt"/>
              </a:rPr>
              <a:t>эсвэл</a:t>
            </a:r>
            <a:r>
              <a:rPr lang="en-US" sz="2400" dirty="0">
                <a:effectLst>
                  <a:outerShdw blurRad="38100" dist="38100" dir="2700000" algn="tl">
                    <a:srgbClr val="000000"/>
                  </a:outerShdw>
                </a:effectLst>
                <a:latin typeface="+mj-lt"/>
              </a:rPr>
              <a:t> </a:t>
            </a:r>
            <a:r>
              <a:rPr lang="en-US" sz="2400" dirty="0" err="1">
                <a:effectLst>
                  <a:outerShdw blurRad="38100" dist="38100" dir="2700000" algn="tl">
                    <a:srgbClr val="000000"/>
                  </a:outerShdw>
                </a:effectLst>
                <a:latin typeface="+mj-lt"/>
              </a:rPr>
              <a:t>малын</a:t>
            </a:r>
            <a:r>
              <a:rPr lang="en-US" sz="2400" dirty="0">
                <a:effectLst>
                  <a:outerShdw blurRad="38100" dist="38100" dir="2700000" algn="tl">
                    <a:srgbClr val="000000"/>
                  </a:outerShdw>
                </a:effectLst>
                <a:latin typeface="+mj-lt"/>
              </a:rPr>
              <a:t> </a:t>
            </a:r>
            <a:r>
              <a:rPr lang="en-US" sz="2400" dirty="0" err="1">
                <a:effectLst>
                  <a:outerShdw blurRad="38100" dist="38100" dir="2700000" algn="tl">
                    <a:srgbClr val="000000"/>
                  </a:outerShdw>
                </a:effectLst>
                <a:latin typeface="+mj-lt"/>
              </a:rPr>
              <a:t>жүүчээнд</a:t>
            </a:r>
            <a:r>
              <a:rPr lang="en-US" sz="2400" dirty="0">
                <a:effectLst>
                  <a:outerShdw blurRad="38100" dist="38100" dir="2700000" algn="tl">
                    <a:srgbClr val="000000"/>
                  </a:outerShdw>
                </a:effectLst>
                <a:latin typeface="+mj-lt"/>
              </a:rPr>
              <a:t> </a:t>
            </a:r>
            <a:r>
              <a:rPr lang="en-US" sz="2400" dirty="0" err="1">
                <a:effectLst>
                  <a:outerShdw blurRad="38100" dist="38100" dir="2700000" algn="tl">
                    <a:srgbClr val="000000"/>
                  </a:outerShdw>
                </a:effectLst>
                <a:latin typeface="+mj-lt"/>
              </a:rPr>
              <a:t>байрлуул</a:t>
            </a:r>
            <a:r>
              <a:rPr lang="en-US" sz="2400" dirty="0">
                <a:effectLst>
                  <a:outerShdw blurRad="38100" dist="38100" dir="2700000" algn="tl">
                    <a:srgbClr val="000000"/>
                  </a:outerShdw>
                </a:effectLst>
                <a:latin typeface="+mj-lt"/>
              </a:rPr>
              <a:t>. </a:t>
            </a:r>
            <a:r>
              <a:rPr lang="en-US" sz="2400" dirty="0" err="1">
                <a:effectLst>
                  <a:outerShdw blurRad="38100" dist="38100" dir="2700000" algn="tl">
                    <a:srgbClr val="000000"/>
                  </a:outerShdw>
                </a:effectLst>
                <a:latin typeface="+mj-lt"/>
              </a:rPr>
              <a:t>Үүгээрээ</a:t>
            </a:r>
            <a:r>
              <a:rPr lang="en-US" sz="2400" dirty="0">
                <a:effectLst>
                  <a:outerShdw blurRad="38100" dist="38100" dir="2700000" algn="tl">
                    <a:srgbClr val="000000"/>
                  </a:outerShdw>
                </a:effectLst>
                <a:latin typeface="+mj-lt"/>
              </a:rPr>
              <a:t> </a:t>
            </a:r>
            <a:r>
              <a:rPr lang="en-US" sz="2400" dirty="0" err="1">
                <a:effectLst>
                  <a:outerShdw blurRad="38100" dist="38100" dir="2700000" algn="tl">
                    <a:srgbClr val="000000"/>
                  </a:outerShdw>
                </a:effectLst>
                <a:latin typeface="+mj-lt"/>
              </a:rPr>
              <a:t>тэд</a:t>
            </a:r>
            <a:r>
              <a:rPr lang="en-US" sz="2400" dirty="0">
                <a:effectLst>
                  <a:outerShdw blurRad="38100" dist="38100" dir="2700000" algn="tl">
                    <a:srgbClr val="000000"/>
                  </a:outerShdw>
                </a:effectLst>
                <a:latin typeface="+mj-lt"/>
              </a:rPr>
              <a:t> </a:t>
            </a:r>
            <a:r>
              <a:rPr lang="en-US" sz="2400" dirty="0" err="1">
                <a:effectLst>
                  <a:outerShdw blurRad="38100" dist="38100" dir="2700000" algn="tl">
                    <a:srgbClr val="000000"/>
                  </a:outerShdw>
                </a:effectLst>
                <a:latin typeface="+mj-lt"/>
              </a:rPr>
              <a:t>бидний</a:t>
            </a:r>
            <a:r>
              <a:rPr lang="en-US" sz="2400" dirty="0">
                <a:effectLst>
                  <a:outerShdw blurRad="38100" dist="38100" dir="2700000" algn="tl">
                    <a:srgbClr val="000000"/>
                  </a:outerShdw>
                </a:effectLst>
                <a:latin typeface="+mj-lt"/>
              </a:rPr>
              <a:t> </a:t>
            </a:r>
            <a:r>
              <a:rPr lang="en-US" sz="2400" dirty="0" err="1">
                <a:effectLst>
                  <a:outerShdw blurRad="38100" dist="38100" dir="2700000" algn="tl">
                    <a:srgbClr val="000000"/>
                  </a:outerShdw>
                </a:effectLst>
                <a:latin typeface="+mj-lt"/>
              </a:rPr>
              <a:t>газар</a:t>
            </a:r>
            <a:r>
              <a:rPr lang="en-US" sz="2400" dirty="0">
                <a:effectLst>
                  <a:outerShdw blurRad="38100" dist="38100" dir="2700000" algn="tl">
                    <a:srgbClr val="000000"/>
                  </a:outerShdw>
                </a:effectLst>
                <a:latin typeface="+mj-lt"/>
              </a:rPr>
              <a:t> </a:t>
            </a:r>
            <a:r>
              <a:rPr lang="en-US" sz="2400" dirty="0" err="1">
                <a:effectLst>
                  <a:outerShdw blurRad="38100" dist="38100" dir="2700000" algn="tl">
                    <a:srgbClr val="000000"/>
                  </a:outerShdw>
                </a:effectLst>
                <a:latin typeface="+mj-lt"/>
              </a:rPr>
              <a:t>нутгийн</a:t>
            </a:r>
            <a:r>
              <a:rPr lang="en-US" sz="2400" dirty="0">
                <a:effectLst>
                  <a:outerShdw blurRad="38100" dist="38100" dir="2700000" algn="tl">
                    <a:srgbClr val="000000"/>
                  </a:outerShdw>
                </a:effectLst>
                <a:latin typeface="+mj-lt"/>
              </a:rPr>
              <a:t> </a:t>
            </a:r>
            <a:r>
              <a:rPr lang="en-US" sz="2400" dirty="0" err="1">
                <a:effectLst>
                  <a:outerShdw blurRad="38100" dist="38100" dir="2700000" algn="tl">
                    <a:srgbClr val="000000"/>
                  </a:outerShdw>
                </a:effectLst>
                <a:latin typeface="+mj-lt"/>
              </a:rPr>
              <a:t>эзэн</a:t>
            </a:r>
            <a:r>
              <a:rPr lang="en-US" sz="2400" dirty="0">
                <a:effectLst>
                  <a:outerShdw blurRad="38100" dist="38100" dir="2700000" algn="tl">
                    <a:srgbClr val="000000"/>
                  </a:outerShdw>
                </a:effectLst>
                <a:latin typeface="+mj-lt"/>
              </a:rPr>
              <a:t> </a:t>
            </a:r>
            <a:r>
              <a:rPr lang="en-US" sz="2400" dirty="0" err="1">
                <a:effectLst>
                  <a:outerShdw blurRad="38100" dist="38100" dir="2700000" algn="tl">
                    <a:srgbClr val="000000"/>
                  </a:outerShdw>
                </a:effectLst>
                <a:latin typeface="+mj-lt"/>
              </a:rPr>
              <a:t>биш</a:t>
            </a:r>
            <a:r>
              <a:rPr lang="en-US" sz="2400" dirty="0">
                <a:effectLst>
                  <a:outerShdw blurRad="38100" dist="38100" dir="2700000" algn="tl">
                    <a:srgbClr val="000000"/>
                  </a:outerShdw>
                </a:effectLst>
                <a:latin typeface="+mj-lt"/>
              </a:rPr>
              <a:t> </a:t>
            </a:r>
            <a:r>
              <a:rPr lang="en-US" sz="2400" dirty="0" err="1">
                <a:effectLst>
                  <a:outerShdw blurRad="38100" dist="38100" dir="2700000" algn="tl">
                    <a:srgbClr val="000000"/>
                  </a:outerShdw>
                </a:effectLst>
                <a:latin typeface="+mj-lt"/>
              </a:rPr>
              <a:t>өрөвдмөөр</a:t>
            </a:r>
            <a:r>
              <a:rPr lang="en-US" sz="2400" dirty="0">
                <a:effectLst>
                  <a:outerShdw blurRad="38100" dist="38100" dir="2700000" algn="tl">
                    <a:srgbClr val="000000"/>
                  </a:outerShdw>
                </a:effectLst>
                <a:latin typeface="+mj-lt"/>
              </a:rPr>
              <a:t> </a:t>
            </a:r>
            <a:r>
              <a:rPr lang="en-US" sz="2400" dirty="0" err="1">
                <a:effectLst>
                  <a:outerShdw blurRad="38100" dist="38100" dir="2700000" algn="tl">
                    <a:srgbClr val="000000"/>
                  </a:outerShdw>
                </a:effectLst>
                <a:latin typeface="+mj-lt"/>
              </a:rPr>
              <a:t>олзлогдогсод</a:t>
            </a:r>
            <a:r>
              <a:rPr lang="en-US" sz="2400" dirty="0">
                <a:effectLst>
                  <a:outerShdw blurRad="38100" dist="38100" dir="2700000" algn="tl">
                    <a:srgbClr val="000000"/>
                  </a:outerShdw>
                </a:effectLst>
                <a:latin typeface="+mj-lt"/>
              </a:rPr>
              <a:t> </a:t>
            </a:r>
            <a:r>
              <a:rPr lang="en-US" sz="2400" dirty="0" err="1">
                <a:effectLst>
                  <a:outerShdw blurRad="38100" dist="38100" dir="2700000" algn="tl">
                    <a:srgbClr val="000000"/>
                  </a:outerShdw>
                </a:effectLst>
                <a:latin typeface="+mj-lt"/>
              </a:rPr>
              <a:t>гэдгээ</a:t>
            </a:r>
            <a:r>
              <a:rPr lang="en-US" sz="2400" dirty="0">
                <a:effectLst>
                  <a:outerShdw blurRad="38100" dist="38100" dir="2700000" algn="tl">
                    <a:srgbClr val="000000"/>
                  </a:outerShdw>
                </a:effectLst>
                <a:latin typeface="+mj-lt"/>
              </a:rPr>
              <a:t> </a:t>
            </a:r>
            <a:r>
              <a:rPr lang="en-US" sz="2400" dirty="0" err="1">
                <a:effectLst>
                  <a:outerShdw blurRad="38100" dist="38100" dir="2700000" algn="tl">
                    <a:srgbClr val="000000"/>
                  </a:outerShdw>
                </a:effectLst>
                <a:latin typeface="+mj-lt"/>
              </a:rPr>
              <a:t>ойлгож</a:t>
            </a:r>
            <a:r>
              <a:rPr lang="en-US" sz="2400" dirty="0">
                <a:effectLst>
                  <a:outerShdw blurRad="38100" dist="38100" dir="2700000" algn="tl">
                    <a:srgbClr val="000000"/>
                  </a:outerShdw>
                </a:effectLst>
                <a:latin typeface="+mj-lt"/>
              </a:rPr>
              <a:t>, </a:t>
            </a:r>
            <a:r>
              <a:rPr lang="en-US" sz="2400" dirty="0" err="1">
                <a:effectLst>
                  <a:outerShdw blurRad="38100" dist="38100" dir="2700000" algn="tl">
                    <a:srgbClr val="000000"/>
                  </a:outerShdw>
                </a:effectLst>
                <a:latin typeface="+mj-lt"/>
              </a:rPr>
              <a:t>өөрсдөөрөө</a:t>
            </a:r>
            <a:r>
              <a:rPr lang="en-US" sz="2400" dirty="0">
                <a:effectLst>
                  <a:outerShdw blurRad="38100" dist="38100" dir="2700000" algn="tl">
                    <a:srgbClr val="000000"/>
                  </a:outerShdw>
                </a:effectLst>
                <a:latin typeface="+mj-lt"/>
              </a:rPr>
              <a:t> </a:t>
            </a:r>
            <a:r>
              <a:rPr lang="en-US" sz="2400" dirty="0" err="1">
                <a:effectLst>
                  <a:outerShdw blurRad="38100" dist="38100" dir="2700000" algn="tl">
                    <a:srgbClr val="000000"/>
                  </a:outerShdw>
                </a:effectLst>
                <a:latin typeface="+mj-lt"/>
              </a:rPr>
              <a:t>сайрхалгүй</a:t>
            </a:r>
            <a:r>
              <a:rPr lang="en-US" sz="2400" dirty="0">
                <a:effectLst>
                  <a:outerShdw blurRad="38100" dist="38100" dir="2700000" algn="tl">
                    <a:srgbClr val="000000"/>
                  </a:outerShdw>
                </a:effectLst>
                <a:latin typeface="+mj-lt"/>
              </a:rPr>
              <a:t>, </a:t>
            </a:r>
            <a:r>
              <a:rPr lang="en-US" sz="2400" dirty="0" err="1">
                <a:effectLst>
                  <a:outerShdw blurRad="38100" dist="38100" dir="2700000" algn="tl">
                    <a:srgbClr val="000000"/>
                  </a:outerShdw>
                </a:effectLst>
                <a:latin typeface="+mj-lt"/>
              </a:rPr>
              <a:t>тасралтгүйгээр</a:t>
            </a:r>
            <a:r>
              <a:rPr lang="en-US" sz="2400" dirty="0">
                <a:effectLst>
                  <a:outerShdw blurRad="38100" dist="38100" dir="2700000" algn="tl">
                    <a:srgbClr val="000000"/>
                  </a:outerShdw>
                </a:effectLst>
                <a:latin typeface="+mj-lt"/>
              </a:rPr>
              <a:t> </a:t>
            </a:r>
            <a:r>
              <a:rPr lang="en-US" sz="2400" dirty="0" err="1">
                <a:effectLst>
                  <a:outerShdw blurRad="38100" dist="38100" dir="2700000" algn="tl">
                    <a:srgbClr val="000000"/>
                  </a:outerShdw>
                </a:effectLst>
                <a:latin typeface="+mj-lt"/>
              </a:rPr>
              <a:t>Бурханы</a:t>
            </a:r>
            <a:r>
              <a:rPr lang="en-US" sz="2400" dirty="0">
                <a:effectLst>
                  <a:outerShdw blurRad="38100" dist="38100" dir="2700000" algn="tl">
                    <a:srgbClr val="000000"/>
                  </a:outerShdw>
                </a:effectLst>
                <a:latin typeface="+mj-lt"/>
              </a:rPr>
              <a:t> </a:t>
            </a:r>
            <a:r>
              <a:rPr lang="en-US" sz="2400" dirty="0" err="1">
                <a:effectLst>
                  <a:outerShdw blurRad="38100" dist="38100" dir="2700000" algn="tl">
                    <a:srgbClr val="000000"/>
                  </a:outerShdw>
                </a:effectLst>
                <a:latin typeface="+mj-lt"/>
              </a:rPr>
              <a:t>өмнө</a:t>
            </a:r>
            <a:r>
              <a:rPr lang="en-US" sz="2400" dirty="0">
                <a:effectLst>
                  <a:outerShdw blurRad="38100" dist="38100" dir="2700000" algn="tl">
                    <a:srgbClr val="000000"/>
                  </a:outerShdw>
                </a:effectLst>
                <a:latin typeface="+mj-lt"/>
              </a:rPr>
              <a:t> </a:t>
            </a:r>
            <a:r>
              <a:rPr lang="en-US" sz="2400" dirty="0" err="1">
                <a:effectLst>
                  <a:outerShdw blurRad="38100" dist="38100" dir="2700000" algn="tl">
                    <a:srgbClr val="000000"/>
                  </a:outerShdw>
                </a:effectLst>
                <a:latin typeface="+mj-lt"/>
              </a:rPr>
              <a:t>гашуунаар</a:t>
            </a:r>
            <a:r>
              <a:rPr lang="en-US" sz="2400" dirty="0">
                <a:effectLst>
                  <a:outerShdw blurRad="38100" dist="38100" dir="2700000" algn="tl">
                    <a:srgbClr val="000000"/>
                  </a:outerShdw>
                </a:effectLst>
                <a:latin typeface="+mj-lt"/>
              </a:rPr>
              <a:t> </a:t>
            </a:r>
            <a:r>
              <a:rPr lang="en-US" sz="2400" dirty="0" err="1">
                <a:effectLst>
                  <a:outerShdw blurRad="38100" dist="38100" dir="2700000" algn="tl">
                    <a:srgbClr val="000000"/>
                  </a:outerShdw>
                </a:effectLst>
                <a:latin typeface="+mj-lt"/>
              </a:rPr>
              <a:t>гаслан</a:t>
            </a:r>
            <a:r>
              <a:rPr lang="en-US" sz="2400" dirty="0">
                <a:effectLst>
                  <a:outerShdw blurRad="38100" dist="38100" dir="2700000" algn="tl">
                    <a:srgbClr val="000000"/>
                  </a:outerShdw>
                </a:effectLst>
                <a:latin typeface="+mj-lt"/>
              </a:rPr>
              <a:t> </a:t>
            </a:r>
            <a:r>
              <a:rPr lang="en-US" sz="2400" dirty="0" err="1">
                <a:effectLst>
                  <a:outerShdw blurRad="38100" dist="38100" dir="2700000" algn="tl">
                    <a:srgbClr val="000000"/>
                  </a:outerShdw>
                </a:effectLst>
                <a:latin typeface="+mj-lt"/>
              </a:rPr>
              <a:t>бидний</a:t>
            </a:r>
            <a:r>
              <a:rPr lang="en-US" sz="2400" dirty="0">
                <a:effectLst>
                  <a:outerShdw blurRad="38100" dist="38100" dir="2700000" algn="tl">
                    <a:srgbClr val="000000"/>
                  </a:outerShdw>
                </a:effectLst>
                <a:latin typeface="+mj-lt"/>
              </a:rPr>
              <a:t> </a:t>
            </a:r>
            <a:r>
              <a:rPr lang="en-US" sz="2400" dirty="0" err="1">
                <a:effectLst>
                  <a:outerShdw blurRad="38100" dist="38100" dir="2700000" algn="tl">
                    <a:srgbClr val="000000"/>
                  </a:outerShdw>
                </a:effectLst>
                <a:latin typeface="+mj-lt"/>
              </a:rPr>
              <a:t>тухай</a:t>
            </a:r>
            <a:r>
              <a:rPr lang="en-US" sz="2400" dirty="0">
                <a:effectLst>
                  <a:outerShdw blurRad="38100" dist="38100" dir="2700000" algn="tl">
                    <a:srgbClr val="000000"/>
                  </a:outerShdw>
                </a:effectLst>
                <a:latin typeface="+mj-lt"/>
              </a:rPr>
              <a:t> </a:t>
            </a:r>
            <a:r>
              <a:rPr lang="en-US" sz="2400" dirty="0" err="1">
                <a:effectLst>
                  <a:outerShdw blurRad="38100" dist="38100" dir="2700000" algn="tl">
                    <a:srgbClr val="000000"/>
                  </a:outerShdw>
                </a:effectLst>
                <a:latin typeface="+mj-lt"/>
              </a:rPr>
              <a:t>гомдоллог</a:t>
            </a:r>
            <a:r>
              <a:rPr lang="en-US" sz="2400" dirty="0">
                <a:effectLst>
                  <a:outerShdw blurRad="38100" dist="38100" dir="2700000" algn="tl">
                    <a:srgbClr val="000000"/>
                  </a:outerShdw>
                </a:effectLst>
                <a:latin typeface="+mj-lt"/>
              </a:rPr>
              <a:t>.</a:t>
            </a:r>
            <a:r>
              <a:rPr lang="en-US" altLang="ja-JP" sz="2400" dirty="0">
                <a:effectLst>
                  <a:outerShdw blurRad="38100" dist="38100" dir="2700000" algn="tl">
                    <a:srgbClr val="000000"/>
                  </a:outerShdw>
                </a:effectLst>
                <a:latin typeface="+mj-lt"/>
              </a:rPr>
              <a:t>"</a:t>
            </a:r>
            <a:endParaRPr lang="en-US" sz="2400" dirty="0">
              <a:effectLst>
                <a:outerShdw blurRad="38100" dist="38100" dir="2700000" algn="tl">
                  <a:srgbClr val="000000"/>
                </a:outerShdw>
              </a:effectLst>
              <a:latin typeface="+mj-lt"/>
            </a:endParaRPr>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96838" y="188913"/>
            <a:ext cx="9012237" cy="1143000"/>
          </a:xfrm>
        </p:spPr>
        <p:txBody>
          <a:bodyPr/>
          <a:lstStyle/>
          <a:p>
            <a:pPr eaLnBrk="1" hangingPunct="1">
              <a:defRPr/>
            </a:pPr>
            <a:r>
              <a:rPr lang="en-US" sz="3200" dirty="0" err="1" smtClean="0">
                <a:ea typeface="ＭＳ Ｐゴシック" charset="0"/>
                <a:cs typeface="Times New Roman" charset="0"/>
              </a:rPr>
              <a:t>Ялгаварлагч</a:t>
            </a:r>
            <a:r>
              <a:rPr lang="en-US" sz="3200" dirty="0" smtClean="0">
                <a:ea typeface="ＭＳ Ｐゴシック" charset="0"/>
                <a:cs typeface="Times New Roman" charset="0"/>
              </a:rPr>
              <a:t> </a:t>
            </a:r>
            <a:r>
              <a:rPr lang="en-US" sz="3200" dirty="0" err="1" smtClean="0">
                <a:ea typeface="ＭＳ Ｐゴシック" charset="0"/>
                <a:cs typeface="Times New Roman" charset="0"/>
              </a:rPr>
              <a:t>Саул</a:t>
            </a:r>
            <a:r>
              <a:rPr lang="en-US" sz="3200" dirty="0" smtClean="0">
                <a:ea typeface="ＭＳ Ｐゴシック" charset="0"/>
                <a:cs typeface="Times New Roman" charset="0"/>
              </a:rPr>
              <a:t> </a:t>
            </a:r>
            <a:r>
              <a:rPr lang="en-US" sz="3200" dirty="0" err="1" smtClean="0">
                <a:ea typeface="ＭＳ Ｐゴシック" charset="0"/>
                <a:cs typeface="Times New Roman" charset="0"/>
              </a:rPr>
              <a:t>нээлттэй</a:t>
            </a:r>
            <a:r>
              <a:rPr lang="en-US" sz="3200" dirty="0" smtClean="0">
                <a:ea typeface="ＭＳ Ｐゴシック" charset="0"/>
                <a:cs typeface="Times New Roman" charset="0"/>
              </a:rPr>
              <a:t> </a:t>
            </a:r>
            <a:r>
              <a:rPr lang="en-US" sz="3200" dirty="0" err="1" smtClean="0">
                <a:ea typeface="ＭＳ Ｐゴシック" charset="0"/>
                <a:cs typeface="Times New Roman" charset="0"/>
              </a:rPr>
              <a:t>Паул</a:t>
            </a:r>
            <a:r>
              <a:rPr lang="en-US" sz="3200" dirty="0" smtClean="0">
                <a:ea typeface="ＭＳ Ｐゴシック" charset="0"/>
                <a:cs typeface="Times New Roman" charset="0"/>
              </a:rPr>
              <a:t> </a:t>
            </a:r>
            <a:r>
              <a:rPr lang="en-US" sz="3200" dirty="0" err="1" smtClean="0">
                <a:ea typeface="ＭＳ Ｐゴシック" charset="0"/>
                <a:cs typeface="Times New Roman" charset="0"/>
              </a:rPr>
              <a:t>болсон</a:t>
            </a:r>
            <a:r>
              <a:rPr lang="en-US" sz="3200" dirty="0" smtClean="0">
                <a:ea typeface="ＭＳ Ｐゴシック" charset="0"/>
                <a:cs typeface="Times New Roman" charset="0"/>
              </a:rPr>
              <a:t> </a:t>
            </a:r>
            <a:r>
              <a:rPr lang="en-US" sz="3200" dirty="0" err="1" smtClean="0">
                <a:ea typeface="ＭＳ Ｐゴシック" charset="0"/>
                <a:cs typeface="Times New Roman" charset="0"/>
              </a:rPr>
              <a:t>нь</a:t>
            </a:r>
            <a:endParaRPr lang="en-US" sz="3600" dirty="0">
              <a:ea typeface="ＭＳ Ｐゴシック" charset="0"/>
              <a:cs typeface="Times New Roman" charset="0"/>
            </a:endParaRPr>
          </a:p>
        </p:txBody>
      </p:sp>
      <p:sp>
        <p:nvSpPr>
          <p:cNvPr id="52227" name="Rectangle 3"/>
          <p:cNvSpPr>
            <a:spLocks noGrp="1" noChangeArrowheads="1"/>
          </p:cNvSpPr>
          <p:nvPr>
            <p:ph type="body" idx="1"/>
          </p:nvPr>
        </p:nvSpPr>
        <p:spPr>
          <a:xfrm>
            <a:off x="395288" y="1484313"/>
            <a:ext cx="4343400" cy="4572000"/>
          </a:xfrm>
        </p:spPr>
        <p:txBody>
          <a:bodyPr/>
          <a:lstStyle/>
          <a:p>
            <a:pPr eaLnBrk="1" hangingPunct="1">
              <a:defRPr/>
            </a:pPr>
            <a:r>
              <a:rPr lang="en-US" sz="2800" b="1" dirty="0" err="1" smtClean="0">
                <a:latin typeface="+mj-lt"/>
                <a:ea typeface="ＭＳ Ｐゴシック" charset="0"/>
                <a:cs typeface="Times New Roman" charset="0"/>
              </a:rPr>
              <a:t>Саул</a:t>
            </a:r>
            <a:r>
              <a:rPr lang="en-US" sz="2800" b="1" dirty="0" smtClean="0">
                <a:latin typeface="+mj-lt"/>
                <a:ea typeface="ＭＳ Ｐゴシック" charset="0"/>
                <a:cs typeface="Times New Roman" charset="0"/>
              </a:rPr>
              <a:t> </a:t>
            </a:r>
            <a:r>
              <a:rPr lang="en-US" sz="2800" b="1" dirty="0" err="1" smtClean="0">
                <a:latin typeface="+mj-lt"/>
                <a:ea typeface="ＭＳ Ｐゴシック" charset="0"/>
                <a:cs typeface="Times New Roman" charset="0"/>
              </a:rPr>
              <a:t>Хеленист</a:t>
            </a:r>
            <a:r>
              <a:rPr lang="en-US" sz="2800" b="1" dirty="0" smtClean="0">
                <a:latin typeface="+mj-lt"/>
                <a:ea typeface="ＭＳ Ｐゴシック" charset="0"/>
                <a:cs typeface="Times New Roman" charset="0"/>
              </a:rPr>
              <a:t> </a:t>
            </a:r>
            <a:r>
              <a:rPr lang="en-US" sz="2800" b="1" dirty="0" err="1" smtClean="0">
                <a:latin typeface="+mj-lt"/>
                <a:ea typeface="ＭＳ Ｐゴシック" charset="0"/>
                <a:cs typeface="Times New Roman" charset="0"/>
              </a:rPr>
              <a:t>Стефаныг</a:t>
            </a:r>
            <a:r>
              <a:rPr lang="en-US" sz="2800" b="1" dirty="0" smtClean="0">
                <a:latin typeface="+mj-lt"/>
                <a:ea typeface="ＭＳ Ｐゴシック" charset="0"/>
                <a:cs typeface="Times New Roman" charset="0"/>
              </a:rPr>
              <a:t> </a:t>
            </a:r>
            <a:r>
              <a:rPr lang="en-US" sz="2800" b="1" dirty="0" err="1" smtClean="0">
                <a:latin typeface="+mj-lt"/>
                <a:ea typeface="ＭＳ Ｐゴシック" charset="0"/>
                <a:cs typeface="Times New Roman" charset="0"/>
              </a:rPr>
              <a:t>хөнөөхийг</a:t>
            </a:r>
            <a:r>
              <a:rPr lang="en-US" sz="2800" b="1" dirty="0" smtClean="0">
                <a:latin typeface="+mj-lt"/>
                <a:ea typeface="ＭＳ Ｐゴシック" charset="0"/>
                <a:cs typeface="Times New Roman" charset="0"/>
              </a:rPr>
              <a:t> </a:t>
            </a:r>
            <a:r>
              <a:rPr lang="en-US" sz="2800" b="1" dirty="0" err="1" smtClean="0">
                <a:latin typeface="+mj-lt"/>
                <a:ea typeface="ＭＳ Ｐゴシック" charset="0"/>
                <a:cs typeface="Times New Roman" charset="0"/>
              </a:rPr>
              <a:t>дэмжин</a:t>
            </a:r>
            <a:r>
              <a:rPr lang="en-US" sz="2800" b="1" dirty="0" smtClean="0">
                <a:latin typeface="+mj-lt"/>
                <a:ea typeface="ＭＳ Ｐゴシック" charset="0"/>
                <a:cs typeface="Times New Roman" charset="0"/>
              </a:rPr>
              <a:t> </a:t>
            </a:r>
            <a:r>
              <a:rPr lang="en-US" sz="2800" b="1" dirty="0" err="1" smtClean="0">
                <a:latin typeface="+mj-lt"/>
                <a:ea typeface="ＭＳ Ｐゴシック" charset="0"/>
                <a:cs typeface="Times New Roman" charset="0"/>
              </a:rPr>
              <a:t>тусалж</a:t>
            </a:r>
            <a:r>
              <a:rPr lang="en-US" sz="2800" b="1" dirty="0" smtClean="0">
                <a:latin typeface="+mj-lt"/>
                <a:ea typeface="ＭＳ Ｐゴシック" charset="0"/>
                <a:cs typeface="Times New Roman" charset="0"/>
              </a:rPr>
              <a:t> </a:t>
            </a:r>
            <a:r>
              <a:rPr lang="en-US" sz="2800" b="1" dirty="0" err="1" smtClean="0">
                <a:latin typeface="+mj-lt"/>
                <a:ea typeface="ＭＳ Ｐゴシック" charset="0"/>
                <a:cs typeface="Times New Roman" charset="0"/>
              </a:rPr>
              <a:t>байсан</a:t>
            </a:r>
            <a:r>
              <a:rPr lang="en-US" sz="2800" b="1" dirty="0" smtClean="0">
                <a:latin typeface="+mj-lt"/>
                <a:ea typeface="ＭＳ Ｐゴシック" charset="0"/>
                <a:cs typeface="Times New Roman" charset="0"/>
              </a:rPr>
              <a:t> (</a:t>
            </a:r>
            <a:r>
              <a:rPr lang="en-US" sz="2800" b="1" dirty="0" err="1" smtClean="0">
                <a:latin typeface="+mj-lt"/>
                <a:ea typeface="ＭＳ Ｐゴシック" charset="0"/>
                <a:cs typeface="Times New Roman" charset="0"/>
              </a:rPr>
              <a:t>Үйлс</a:t>
            </a:r>
            <a:r>
              <a:rPr lang="en-US" sz="2800" b="1" dirty="0" smtClean="0">
                <a:latin typeface="+mj-lt"/>
                <a:ea typeface="ＭＳ Ｐゴシック" charset="0"/>
                <a:cs typeface="Times New Roman" charset="0"/>
              </a:rPr>
              <a:t> 8</a:t>
            </a:r>
            <a:r>
              <a:rPr lang="en-US" sz="2800" b="1" dirty="0">
                <a:latin typeface="+mj-lt"/>
                <a:ea typeface="ＭＳ Ｐゴシック" charset="0"/>
                <a:cs typeface="Times New Roman" charset="0"/>
              </a:rPr>
              <a:t>)</a:t>
            </a:r>
          </a:p>
          <a:p>
            <a:pPr eaLnBrk="1" hangingPunct="1">
              <a:defRPr/>
            </a:pPr>
            <a:endParaRPr lang="en-US" sz="2800" b="1" dirty="0">
              <a:latin typeface="+mj-lt"/>
              <a:ea typeface="ＭＳ Ｐゴシック" charset="0"/>
              <a:cs typeface="Times New Roman" charset="0"/>
            </a:endParaRPr>
          </a:p>
          <a:p>
            <a:pPr eaLnBrk="1" hangingPunct="1">
              <a:defRPr/>
            </a:pPr>
            <a:r>
              <a:rPr lang="en-US" sz="2800" b="1" dirty="0" err="1" smtClean="0">
                <a:latin typeface="+mj-lt"/>
                <a:ea typeface="ＭＳ Ｐゴシック" charset="0"/>
                <a:cs typeface="Times New Roman" charset="0"/>
              </a:rPr>
              <a:t>Харь</a:t>
            </a:r>
            <a:r>
              <a:rPr lang="en-US" sz="2800" b="1" dirty="0" smtClean="0">
                <a:latin typeface="+mj-lt"/>
                <a:ea typeface="ＭＳ Ｐゴシック" charset="0"/>
                <a:cs typeface="Times New Roman" charset="0"/>
              </a:rPr>
              <a:t> </a:t>
            </a:r>
            <a:r>
              <a:rPr lang="en-US" sz="2800" b="1" dirty="0" err="1" smtClean="0">
                <a:latin typeface="+mj-lt"/>
                <a:ea typeface="ＭＳ Ｐゴシック" charset="0"/>
                <a:cs typeface="Times New Roman" charset="0"/>
              </a:rPr>
              <a:t>үндэстнүүдэд</a:t>
            </a:r>
            <a:r>
              <a:rPr lang="en-US" sz="2800" b="1" dirty="0" smtClean="0">
                <a:latin typeface="+mj-lt"/>
                <a:ea typeface="ＭＳ Ｐゴシック" charset="0"/>
                <a:cs typeface="Times New Roman" charset="0"/>
              </a:rPr>
              <a:t> </a:t>
            </a:r>
            <a:r>
              <a:rPr lang="en-US" sz="2800" b="1" dirty="0" err="1" smtClean="0">
                <a:latin typeface="+mj-lt"/>
                <a:ea typeface="ＭＳ Ｐゴシック" charset="0"/>
                <a:cs typeface="Times New Roman" charset="0"/>
              </a:rPr>
              <a:t>хүрэхийн</a:t>
            </a:r>
            <a:r>
              <a:rPr lang="en-US" sz="2800" b="1" dirty="0" smtClean="0">
                <a:latin typeface="+mj-lt"/>
                <a:ea typeface="ＭＳ Ｐゴシック" charset="0"/>
                <a:cs typeface="Times New Roman" charset="0"/>
              </a:rPr>
              <a:t> </a:t>
            </a:r>
            <a:r>
              <a:rPr lang="en-US" sz="2800" b="1" dirty="0" err="1" smtClean="0">
                <a:latin typeface="+mj-lt"/>
                <a:ea typeface="ＭＳ Ｐゴシック" charset="0"/>
                <a:cs typeface="Times New Roman" charset="0"/>
              </a:rPr>
              <a:t>тулд</a:t>
            </a:r>
            <a:r>
              <a:rPr lang="en-US" sz="2800" b="1" dirty="0" smtClean="0">
                <a:latin typeface="+mj-lt"/>
                <a:ea typeface="ＭＳ Ｐゴシック" charset="0"/>
                <a:cs typeface="Times New Roman" charset="0"/>
              </a:rPr>
              <a:t> </a:t>
            </a:r>
            <a:r>
              <a:rPr lang="en-US" sz="2800" b="1" dirty="0" err="1" smtClean="0">
                <a:latin typeface="+mj-lt"/>
                <a:ea typeface="ＭＳ Ｐゴシック" charset="0"/>
                <a:cs typeface="Times New Roman" charset="0"/>
              </a:rPr>
              <a:t>зовлон</a:t>
            </a:r>
            <a:r>
              <a:rPr lang="en-US" sz="2800" b="1" dirty="0" smtClean="0">
                <a:latin typeface="+mj-lt"/>
                <a:ea typeface="ＭＳ Ｐゴシック" charset="0"/>
                <a:cs typeface="Times New Roman" charset="0"/>
              </a:rPr>
              <a:t> </a:t>
            </a:r>
            <a:r>
              <a:rPr lang="en-US" sz="2800" b="1" dirty="0" err="1" smtClean="0">
                <a:latin typeface="+mj-lt"/>
                <a:ea typeface="ＭＳ Ｐゴシック" charset="0"/>
                <a:cs typeface="Times New Roman" charset="0"/>
              </a:rPr>
              <a:t>үүрэхийг</a:t>
            </a:r>
            <a:r>
              <a:rPr lang="en-US" sz="2800" b="1" dirty="0" smtClean="0">
                <a:latin typeface="+mj-lt"/>
                <a:ea typeface="ＭＳ Ｐゴシック" charset="0"/>
                <a:cs typeface="Times New Roman" charset="0"/>
              </a:rPr>
              <a:t> </a:t>
            </a:r>
            <a:r>
              <a:rPr lang="en-US" sz="2800" b="1" dirty="0" err="1" smtClean="0">
                <a:latin typeface="+mj-lt"/>
                <a:ea typeface="ＭＳ Ｐゴシック" charset="0"/>
                <a:cs typeface="Times New Roman" charset="0"/>
              </a:rPr>
              <a:t>Паул</a:t>
            </a:r>
            <a:r>
              <a:rPr lang="en-US" sz="2800" b="1" dirty="0" smtClean="0">
                <a:latin typeface="+mj-lt"/>
                <a:ea typeface="ＭＳ Ｐゴシック" charset="0"/>
                <a:cs typeface="Times New Roman" charset="0"/>
              </a:rPr>
              <a:t> </a:t>
            </a:r>
            <a:r>
              <a:rPr lang="en-US" sz="2800" b="1" dirty="0" err="1" smtClean="0">
                <a:latin typeface="+mj-lt"/>
                <a:ea typeface="ＭＳ Ｐゴシック" charset="0"/>
                <a:cs typeface="Times New Roman" charset="0"/>
              </a:rPr>
              <a:t>зөвшөөрсөн</a:t>
            </a:r>
            <a:r>
              <a:rPr lang="en-US" sz="2800" b="1" dirty="0" smtClean="0">
                <a:latin typeface="+mj-lt"/>
                <a:ea typeface="ＭＳ Ｐゴシック" charset="0"/>
                <a:cs typeface="Times New Roman" charset="0"/>
              </a:rPr>
              <a:t> (</a:t>
            </a:r>
            <a:r>
              <a:rPr lang="en-US" sz="2800" b="1" dirty="0" err="1" smtClean="0">
                <a:latin typeface="+mj-lt"/>
                <a:ea typeface="ＭＳ Ｐゴシック" charset="0"/>
                <a:cs typeface="Times New Roman" charset="0"/>
              </a:rPr>
              <a:t>Үйлс</a:t>
            </a:r>
            <a:r>
              <a:rPr lang="en-US" sz="2800" b="1" dirty="0" smtClean="0">
                <a:latin typeface="+mj-lt"/>
                <a:ea typeface="ＭＳ Ｐゴシック" charset="0"/>
                <a:cs typeface="Times New Roman" charset="0"/>
              </a:rPr>
              <a:t> 9</a:t>
            </a:r>
            <a:r>
              <a:rPr lang="en-US" sz="2800" b="1" dirty="0">
                <a:latin typeface="+mj-lt"/>
                <a:ea typeface="ＭＳ Ｐゴシック" charset="0"/>
                <a:cs typeface="Times New Roman" charset="0"/>
              </a:rPr>
              <a:t>)</a:t>
            </a:r>
          </a:p>
        </p:txBody>
      </p:sp>
      <p:pic>
        <p:nvPicPr>
          <p:cNvPr id="161795" name="Picture 5" descr="Steph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5375" y="1219200"/>
            <a:ext cx="4238625"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6" name="Text Box 6"/>
          <p:cNvSpPr txBox="1">
            <a:spLocks noChangeArrowheads="1"/>
          </p:cNvSpPr>
          <p:nvPr/>
        </p:nvSpPr>
        <p:spPr bwMode="auto">
          <a:xfrm>
            <a:off x="8397875" y="8255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108</a:t>
            </a: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1682" name="Rectangle 2"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1683" name="Rectangle 3"/>
          <p:cNvSpPr>
            <a:spLocks noGrp="1" noChangeArrowheads="1"/>
          </p:cNvSpPr>
          <p:nvPr>
            <p:ph type="title"/>
          </p:nvPr>
        </p:nvSpPr>
        <p:spPr>
          <a:xfrm>
            <a:off x="0" y="0"/>
            <a:ext cx="4643438" cy="620713"/>
          </a:xfrm>
          <a:solidFill>
            <a:srgbClr val="000000"/>
          </a:solidFill>
        </p:spPr>
        <p:txBody>
          <a:bodyPr/>
          <a:lstStyle/>
          <a:p>
            <a:pPr eaLnBrk="1" hangingPunct="1"/>
            <a:r>
              <a:rPr lang="en-US" sz="2400" b="1">
                <a:effectLst/>
                <a:latin typeface="Arial" charset="0"/>
                <a:ea typeface="ＭＳ Ｐゴシック" charset="0"/>
                <a:cs typeface="Times New Roman" charset="0"/>
              </a:rPr>
              <a:t>Өрнө ба Дорно 2ын уулзвар </a:t>
            </a:r>
          </a:p>
        </p:txBody>
      </p:sp>
      <p:sp>
        <p:nvSpPr>
          <p:cNvPr id="108548" name="Rectangle 4"/>
          <p:cNvSpPr>
            <a:spLocks noGrp="1" noChangeArrowheads="1"/>
          </p:cNvSpPr>
          <p:nvPr>
            <p:ph type="body" sz="half" idx="1"/>
          </p:nvPr>
        </p:nvSpPr>
        <p:spPr>
          <a:xfrm>
            <a:off x="4876800" y="22098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a:latin typeface="+mj-lt"/>
                <a:ea typeface="ＭＳ Ｐゴシック" charset="0"/>
                <a:cs typeface="Times New Roman" charset="0"/>
              </a:rPr>
              <a:t>Бурхантай харилцах </a:t>
            </a:r>
            <a:r>
              <a:rPr lang="en-US" sz="3600" b="1">
                <a:solidFill>
                  <a:srgbClr val="FFFF12"/>
                </a:solidFill>
                <a:latin typeface="+mj-lt"/>
                <a:ea typeface="ＭＳ Ｐゴシック" charset="0"/>
                <a:cs typeface="Times New Roman" charset="0"/>
              </a:rPr>
              <a:t>хувийн </a:t>
            </a:r>
            <a:r>
              <a:rPr lang="en-US" sz="3600" b="1">
                <a:latin typeface="+mj-lt"/>
                <a:ea typeface="ＭＳ Ｐゴシック" charset="0"/>
                <a:cs typeface="Times New Roman" charset="0"/>
              </a:rPr>
              <a:t>харилцаанд төвлөрдөг. </a:t>
            </a:r>
          </a:p>
        </p:txBody>
      </p:sp>
      <p:sp>
        <p:nvSpPr>
          <p:cNvPr id="108549" name="Rectangle 5"/>
          <p:cNvSpPr>
            <a:spLocks noGrp="1" noChangeArrowheads="1"/>
          </p:cNvSpPr>
          <p:nvPr>
            <p:ph type="body" sz="half" idx="2"/>
          </p:nvPr>
        </p:nvSpPr>
        <p:spPr>
          <a:xfrm>
            <a:off x="457200" y="22098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a:latin typeface="+mj-lt"/>
                <a:ea typeface="ＭＳ Ｐゴシック" charset="0"/>
                <a:cs typeface="Times New Roman" charset="0"/>
              </a:rPr>
              <a:t>Бурхантай харилцах харилцааны </a:t>
            </a:r>
            <a:r>
              <a:rPr lang="en-US" sz="3600" b="1">
                <a:solidFill>
                  <a:srgbClr val="FFFF12"/>
                </a:solidFill>
                <a:latin typeface="+mj-lt"/>
                <a:ea typeface="ＭＳ Ｐゴシック" charset="0"/>
                <a:cs typeface="Times New Roman" charset="0"/>
              </a:rPr>
              <a:t>нийгэм хамтын </a:t>
            </a:r>
            <a:r>
              <a:rPr lang="en-US" sz="3600" b="1">
                <a:latin typeface="+mj-lt"/>
                <a:ea typeface="ＭＳ Ｐゴシック" charset="0"/>
                <a:cs typeface="Times New Roman" charset="0"/>
              </a:rPr>
              <a:t>байдалд төвлөрдөг. </a:t>
            </a:r>
          </a:p>
        </p:txBody>
      </p:sp>
      <p:sp>
        <p:nvSpPr>
          <p:cNvPr id="108550" name="Text Box 6"/>
          <p:cNvSpPr txBox="1">
            <a:spLocks noChangeArrowheads="1"/>
          </p:cNvSpPr>
          <p:nvPr/>
        </p:nvSpPr>
        <p:spPr bwMode="auto">
          <a:xfrm>
            <a:off x="1295400" y="1276350"/>
            <a:ext cx="2263775"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spcBef>
                <a:spcPct val="50000"/>
              </a:spcBef>
              <a:defRPr/>
            </a:pPr>
            <a:r>
              <a:rPr lang="en-US" sz="4000" b="1" dirty="0" err="1" smtClean="0">
                <a:solidFill>
                  <a:srgbClr val="FFFF00"/>
                </a:solidFill>
                <a:latin typeface="Times New Roman"/>
                <a:cs typeface="Times New Roman"/>
              </a:rPr>
              <a:t>Еврей</a:t>
            </a:r>
            <a:endParaRPr lang="en-US" sz="4000" b="1" dirty="0" smtClean="0">
              <a:solidFill>
                <a:srgbClr val="FFFF00"/>
              </a:solidFill>
              <a:latin typeface="Times New Roman"/>
              <a:cs typeface="Times New Roman"/>
            </a:endParaRPr>
          </a:p>
        </p:txBody>
      </p:sp>
      <p:sp>
        <p:nvSpPr>
          <p:cNvPr id="108551" name="Text Box 7"/>
          <p:cNvSpPr txBox="1">
            <a:spLocks noChangeArrowheads="1"/>
          </p:cNvSpPr>
          <p:nvPr/>
        </p:nvSpPr>
        <p:spPr bwMode="auto">
          <a:xfrm>
            <a:off x="5943600" y="1276350"/>
            <a:ext cx="2263775"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spcBef>
                <a:spcPct val="50000"/>
              </a:spcBef>
              <a:defRPr/>
            </a:pPr>
            <a:r>
              <a:rPr lang="en-US" sz="4000" b="1" dirty="0" err="1" smtClean="0">
                <a:solidFill>
                  <a:srgbClr val="FFFF00"/>
                </a:solidFill>
                <a:latin typeface="Times New Roman"/>
                <a:cs typeface="Times New Roman"/>
              </a:rPr>
              <a:t>Грек</a:t>
            </a:r>
            <a:endParaRPr lang="en-US" sz="4000" b="1" dirty="0" smtClean="0">
              <a:solidFill>
                <a:srgbClr val="FFFF00"/>
              </a:solidFill>
              <a:latin typeface="Times New Roman"/>
              <a:cs typeface="Times New Roman"/>
            </a:endParaRPr>
          </a:p>
        </p:txBody>
      </p:sp>
      <p:sp>
        <p:nvSpPr>
          <p:cNvPr id="71688" name="WordArt 8"/>
          <p:cNvSpPr>
            <a:spLocks noChangeArrowheads="1" noChangeShapeType="1" noTextEdit="1"/>
          </p:cNvSpPr>
          <p:nvPr/>
        </p:nvSpPr>
        <p:spPr bwMode="auto">
          <a:xfrm>
            <a:off x="3733800" y="457200"/>
            <a:ext cx="2362200" cy="1905000"/>
          </a:xfrm>
          <a:prstGeom prst="rect">
            <a:avLst/>
          </a:prstGeom>
        </p:spPr>
        <p:txBody>
          <a:bodyPr wrap="none" fromWordArt="1">
            <a:prstTxWarp prst="textCascadeUp">
              <a:avLst>
                <a:gd name="adj" fmla="val 44444"/>
              </a:avLst>
            </a:prstTxWarp>
          </a:bodyPr>
          <a:lstStyle/>
          <a:p>
            <a:pPr algn="ctr"/>
            <a:r>
              <a:rPr lang="bg-BG" sz="3600" kern="1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latin typeface="Impact"/>
                <a:ea typeface="Impact"/>
                <a:cs typeface="Impact"/>
              </a:rPr>
              <a:t>Бурхантай харилцах</a:t>
            </a:r>
            <a:endParaRPr lang="en-US" sz="3600" kern="1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latin typeface="Impact"/>
              <a:ea typeface="Impact"/>
              <a:cs typeface="Impact"/>
            </a:endParaRPr>
          </a:p>
        </p:txBody>
      </p:sp>
      <p:sp>
        <p:nvSpPr>
          <p:cNvPr id="108553" name="Text Box 9"/>
          <p:cNvSpPr txBox="1">
            <a:spLocks noChangeArrowheads="1"/>
          </p:cNvSpPr>
          <p:nvPr/>
        </p:nvSpPr>
        <p:spPr bwMode="auto">
          <a:xfrm>
            <a:off x="8397875" y="82550"/>
            <a:ext cx="669925" cy="39687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defRPr/>
            </a:pPr>
            <a:r>
              <a:rPr lang="en-US" sz="2000" b="1" smtClean="0"/>
              <a:t>105</a:t>
            </a:r>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Picture 5"/>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l="493" t="6073"/>
          <a:stretch>
            <a:fillRect/>
          </a:stretch>
        </p:blipFill>
        <p:spPr bwMode="auto">
          <a:xfrm>
            <a:off x="0" y="0"/>
            <a:ext cx="9144000" cy="707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2" name="Rectangle 2"/>
          <p:cNvSpPr>
            <a:spLocks noGrp="1" noChangeArrowheads="1"/>
          </p:cNvSpPr>
          <p:nvPr>
            <p:ph type="title"/>
          </p:nvPr>
        </p:nvSpPr>
        <p:spPr>
          <a:xfrm>
            <a:off x="611188" y="765175"/>
            <a:ext cx="8229600" cy="1143000"/>
          </a:xfrm>
          <a:solidFill>
            <a:srgbClr val="000000">
              <a:alpha val="44000"/>
            </a:srgbClr>
          </a:solidFill>
          <a:effectLst>
            <a:outerShdw blurRad="63500" dist="57501" dir="1676261" algn="ctr" rotWithShape="0">
              <a:schemeClr val="bg2">
                <a:alpha val="74998"/>
              </a:schemeClr>
            </a:outerShdw>
          </a:effectLst>
        </p:spPr>
        <p:txBody>
          <a:bodyPr/>
          <a:lstStyle/>
          <a:p>
            <a:pPr eaLnBrk="1" hangingPunct="1">
              <a:defRPr/>
            </a:pPr>
            <a:r>
              <a:rPr lang="en-US" dirty="0" err="1" smtClean="0">
                <a:solidFill>
                  <a:srgbClr val="FFFFFF"/>
                </a:solidFill>
                <a:effectLst>
                  <a:outerShdw blurRad="38100" dist="38100" dir="2700000" algn="tl">
                    <a:srgbClr val="663300"/>
                  </a:outerShdw>
                </a:effectLst>
                <a:ea typeface="ＭＳ Ｐゴシック" charset="0"/>
                <a:cs typeface="Times New Roman" charset="0"/>
              </a:rPr>
              <a:t>Антиохын</a:t>
            </a:r>
            <a:r>
              <a:rPr lang="en-US" dirty="0" smtClean="0">
                <a:solidFill>
                  <a:srgbClr val="FFFFFF"/>
                </a:solidFill>
                <a:effectLst>
                  <a:outerShdw blurRad="38100" dist="38100" dir="2700000" algn="tl">
                    <a:srgbClr val="663300"/>
                  </a:outerShdw>
                </a:effectLst>
                <a:ea typeface="ＭＳ Ｐゴシック" charset="0"/>
                <a:cs typeface="Times New Roman" charset="0"/>
              </a:rPr>
              <a:t> </a:t>
            </a:r>
            <a:r>
              <a:rPr lang="en-US" dirty="0" err="1" smtClean="0">
                <a:solidFill>
                  <a:srgbClr val="FFFFFF"/>
                </a:solidFill>
                <a:effectLst>
                  <a:outerShdw blurRad="38100" dist="38100" dir="2700000" algn="tl">
                    <a:srgbClr val="663300"/>
                  </a:outerShdw>
                </a:effectLst>
                <a:ea typeface="ＭＳ Ｐゴシック" charset="0"/>
                <a:cs typeface="Times New Roman" charset="0"/>
              </a:rPr>
              <a:t>чуулганыг</a:t>
            </a:r>
            <a:r>
              <a:rPr lang="en-US" dirty="0" smtClean="0">
                <a:solidFill>
                  <a:srgbClr val="FFFFFF"/>
                </a:solidFill>
                <a:effectLst>
                  <a:outerShdw blurRad="38100" dist="38100" dir="2700000" algn="tl">
                    <a:srgbClr val="663300"/>
                  </a:outerShdw>
                </a:effectLst>
                <a:ea typeface="ＭＳ Ｐゴシック" charset="0"/>
                <a:cs typeface="Times New Roman" charset="0"/>
              </a:rPr>
              <a:t> </a:t>
            </a:r>
            <a:r>
              <a:rPr lang="en-US" dirty="0" err="1" smtClean="0">
                <a:solidFill>
                  <a:srgbClr val="FFFFFF"/>
                </a:solidFill>
                <a:effectLst>
                  <a:outerShdw blurRad="38100" dist="38100" dir="2700000" algn="tl">
                    <a:srgbClr val="663300"/>
                  </a:outerShdw>
                </a:effectLst>
                <a:ea typeface="ＭＳ Ｐゴシック" charset="0"/>
                <a:cs typeface="Times New Roman" charset="0"/>
              </a:rPr>
              <a:t>хүлээн</a:t>
            </a:r>
            <a:r>
              <a:rPr lang="en-US" dirty="0">
                <a:solidFill>
                  <a:srgbClr val="FFFFFF"/>
                </a:solidFill>
                <a:effectLst>
                  <a:outerShdw blurRad="38100" dist="38100" dir="2700000" algn="tl">
                    <a:srgbClr val="663300"/>
                  </a:outerShdw>
                </a:effectLst>
                <a:ea typeface="ＭＳ Ｐゴシック" charset="0"/>
                <a:cs typeface="Times New Roman" charset="0"/>
              </a:rPr>
              <a:t> </a:t>
            </a:r>
            <a:r>
              <a:rPr lang="en-US" dirty="0" err="1" smtClean="0">
                <a:solidFill>
                  <a:srgbClr val="FFFFFF"/>
                </a:solidFill>
                <a:effectLst>
                  <a:outerShdw blurRad="38100" dist="38100" dir="2700000" algn="tl">
                    <a:srgbClr val="663300"/>
                  </a:outerShdw>
                </a:effectLst>
                <a:ea typeface="ＭＳ Ｐゴシック" charset="0"/>
                <a:cs typeface="Times New Roman" charset="0"/>
              </a:rPr>
              <a:t>авах</a:t>
            </a:r>
            <a:r>
              <a:rPr lang="en-US" dirty="0" smtClean="0">
                <a:solidFill>
                  <a:srgbClr val="FFFFFF"/>
                </a:solidFill>
                <a:effectLst>
                  <a:outerShdw blurRad="38100" dist="38100" dir="2700000" algn="tl">
                    <a:srgbClr val="663300"/>
                  </a:outerShdw>
                </a:effectLst>
                <a:ea typeface="ＭＳ Ｐゴシック" charset="0"/>
                <a:cs typeface="Times New Roman" charset="0"/>
              </a:rPr>
              <a:t> </a:t>
            </a:r>
            <a:r>
              <a:rPr lang="en-US" dirty="0" err="1" smtClean="0">
                <a:solidFill>
                  <a:srgbClr val="FFFFFF"/>
                </a:solidFill>
                <a:effectLst>
                  <a:outerShdw blurRad="38100" dist="38100" dir="2700000" algn="tl">
                    <a:srgbClr val="663300"/>
                  </a:outerShdw>
                </a:effectLst>
                <a:ea typeface="ＭＳ Ｐゴシック" charset="0"/>
                <a:cs typeface="Times New Roman" charset="0"/>
              </a:rPr>
              <a:t>нь</a:t>
            </a:r>
            <a:endParaRPr lang="en-US" dirty="0">
              <a:solidFill>
                <a:srgbClr val="FFFFFF"/>
              </a:solidFill>
              <a:effectLst>
                <a:outerShdw blurRad="38100" dist="38100" dir="2700000" algn="tl">
                  <a:srgbClr val="663300"/>
                </a:outerShdw>
              </a:effectLst>
              <a:ea typeface="ＭＳ Ｐゴシック" charset="0"/>
              <a:cs typeface="Times New Roman" charset="0"/>
            </a:endParaRPr>
          </a:p>
        </p:txBody>
      </p:sp>
      <p:sp>
        <p:nvSpPr>
          <p:cNvPr id="56323" name="Rectangle 3"/>
          <p:cNvSpPr>
            <a:spLocks noGrp="1" noChangeArrowheads="1"/>
          </p:cNvSpPr>
          <p:nvPr>
            <p:ph type="body" idx="1"/>
          </p:nvPr>
        </p:nvSpPr>
        <p:spPr>
          <a:xfrm>
            <a:off x="0" y="4191000"/>
            <a:ext cx="4343400" cy="2743200"/>
          </a:xfrm>
          <a:solidFill>
            <a:srgbClr val="000000">
              <a:alpha val="44000"/>
            </a:srgbClr>
          </a:solidFill>
          <a:effectLst>
            <a:outerShdw blurRad="63500" dist="57501" dir="1676261" algn="ctr" rotWithShape="0">
              <a:schemeClr val="bg2">
                <a:alpha val="74998"/>
              </a:schemeClr>
            </a:outerShdw>
          </a:effectLst>
        </p:spPr>
        <p:txBody>
          <a:bodyPr/>
          <a:lstStyle/>
          <a:p>
            <a:pPr eaLnBrk="1" hangingPunct="1">
              <a:lnSpc>
                <a:spcPct val="90000"/>
              </a:lnSpc>
              <a:defRPr/>
            </a:pPr>
            <a:r>
              <a:rPr lang="en-US" sz="2800" dirty="0" err="1" smtClean="0">
                <a:latin typeface="+mj-lt"/>
                <a:ea typeface="ＭＳ Ｐゴシック" charset="0"/>
                <a:cs typeface="Times New Roman" charset="0"/>
              </a:rPr>
              <a:t>Барнаб</a:t>
            </a:r>
            <a:r>
              <a:rPr lang="en-US" sz="2800" dirty="0" smtClean="0">
                <a:latin typeface="+mj-lt"/>
                <a:ea typeface="ＭＳ Ｐゴシック" charset="0"/>
                <a:cs typeface="Times New Roman" charset="0"/>
              </a:rPr>
              <a:t> </a:t>
            </a:r>
            <a:r>
              <a:rPr lang="en-US" sz="2800" dirty="0" err="1" smtClean="0">
                <a:latin typeface="+mj-lt"/>
                <a:ea typeface="ＭＳ Ｐゴシック" charset="0"/>
                <a:cs typeface="Times New Roman" charset="0"/>
              </a:rPr>
              <a:t>ба</a:t>
            </a:r>
            <a:r>
              <a:rPr lang="en-US" sz="2800" dirty="0" smtClean="0">
                <a:latin typeface="+mj-lt"/>
                <a:ea typeface="ＭＳ Ｐゴシック" charset="0"/>
                <a:cs typeface="Times New Roman" charset="0"/>
              </a:rPr>
              <a:t> </a:t>
            </a:r>
            <a:r>
              <a:rPr lang="en-US" sz="2800" dirty="0" err="1" smtClean="0">
                <a:latin typeface="+mj-lt"/>
                <a:ea typeface="ＭＳ Ｐゴシック" charset="0"/>
                <a:cs typeface="Times New Roman" charset="0"/>
              </a:rPr>
              <a:t>Паултай</a:t>
            </a:r>
            <a:r>
              <a:rPr lang="en-US" sz="2800" dirty="0" smtClean="0">
                <a:latin typeface="+mj-lt"/>
                <a:ea typeface="ＭＳ Ｐゴシック" charset="0"/>
                <a:cs typeface="Times New Roman" charset="0"/>
              </a:rPr>
              <a:t> </a:t>
            </a:r>
            <a:r>
              <a:rPr lang="en-US" sz="2800" dirty="0" err="1" smtClean="0">
                <a:latin typeface="+mj-lt"/>
                <a:ea typeface="ＭＳ Ｐゴシック" charset="0"/>
                <a:cs typeface="Times New Roman" charset="0"/>
              </a:rPr>
              <a:t>адил</a:t>
            </a:r>
            <a:r>
              <a:rPr lang="en-US" sz="2800" dirty="0" smtClean="0">
                <a:latin typeface="+mj-lt"/>
                <a:ea typeface="ＭＳ Ｐゴシック" charset="0"/>
                <a:cs typeface="Times New Roman" charset="0"/>
              </a:rPr>
              <a:t> </a:t>
            </a:r>
            <a:r>
              <a:rPr lang="en-US" sz="2800" dirty="0" err="1" smtClean="0">
                <a:latin typeface="+mj-lt"/>
                <a:ea typeface="ＭＳ Ｐゴシック" charset="0"/>
                <a:cs typeface="Times New Roman" charset="0"/>
              </a:rPr>
              <a:t>Иудейчуудыг</a:t>
            </a:r>
            <a:r>
              <a:rPr lang="en-US" sz="2800" dirty="0" smtClean="0">
                <a:latin typeface="+mj-lt"/>
                <a:ea typeface="ＭＳ Ｐゴシック" charset="0"/>
                <a:cs typeface="Times New Roman" charset="0"/>
              </a:rPr>
              <a:t> </a:t>
            </a:r>
            <a:r>
              <a:rPr lang="en-US" sz="2800" dirty="0" err="1" smtClean="0">
                <a:latin typeface="+mj-lt"/>
                <a:ea typeface="ＭＳ Ｐゴシック" charset="0"/>
                <a:cs typeface="Times New Roman" charset="0"/>
              </a:rPr>
              <a:t>хүлээн</a:t>
            </a:r>
            <a:r>
              <a:rPr lang="en-US" sz="2800" dirty="0" smtClean="0">
                <a:latin typeface="+mj-lt"/>
                <a:ea typeface="ＭＳ Ｐゴシック" charset="0"/>
                <a:cs typeface="Times New Roman" charset="0"/>
              </a:rPr>
              <a:t>  </a:t>
            </a:r>
            <a:r>
              <a:rPr lang="en-US" sz="2800" dirty="0" err="1" smtClean="0">
                <a:latin typeface="+mj-lt"/>
                <a:ea typeface="ＭＳ Ｐゴシック" charset="0"/>
                <a:cs typeface="Times New Roman" charset="0"/>
              </a:rPr>
              <a:t>авсан</a:t>
            </a:r>
            <a:r>
              <a:rPr lang="en-US" sz="2800" dirty="0" smtClean="0">
                <a:latin typeface="+mj-lt"/>
                <a:ea typeface="ＭＳ Ｐゴシック" charset="0"/>
                <a:cs typeface="Times New Roman" charset="0"/>
              </a:rPr>
              <a:t> </a:t>
            </a:r>
            <a:r>
              <a:rPr lang="en-US" sz="2800" dirty="0" err="1" smtClean="0">
                <a:latin typeface="+mj-lt"/>
                <a:ea typeface="ＭＳ Ｐゴシック" charset="0"/>
                <a:cs typeface="Times New Roman" charset="0"/>
              </a:rPr>
              <a:t>харь</a:t>
            </a:r>
            <a:r>
              <a:rPr lang="en-US" sz="2800" dirty="0" smtClean="0">
                <a:latin typeface="+mj-lt"/>
                <a:ea typeface="ＭＳ Ｐゴシック" charset="0"/>
                <a:cs typeface="Times New Roman" charset="0"/>
              </a:rPr>
              <a:t> </a:t>
            </a:r>
            <a:r>
              <a:rPr lang="en-US" sz="2800" dirty="0" err="1" smtClean="0">
                <a:latin typeface="+mj-lt"/>
                <a:ea typeface="ＭＳ Ｐゴシック" charset="0"/>
                <a:cs typeface="Times New Roman" charset="0"/>
              </a:rPr>
              <a:t>үндэстнүүд</a:t>
            </a:r>
            <a:endParaRPr lang="en-US" sz="2800" dirty="0" smtClean="0">
              <a:latin typeface="+mj-lt"/>
              <a:ea typeface="ＭＳ Ｐゴシック" charset="0"/>
              <a:cs typeface="Times New Roman" charset="0"/>
            </a:endParaRPr>
          </a:p>
          <a:p>
            <a:pPr eaLnBrk="1" hangingPunct="1">
              <a:lnSpc>
                <a:spcPct val="90000"/>
              </a:lnSpc>
              <a:defRPr/>
            </a:pPr>
            <a:r>
              <a:rPr lang="en-US" sz="2800" dirty="0" err="1" smtClean="0">
                <a:latin typeface="+mj-lt"/>
                <a:ea typeface="ＭＳ Ｐゴシック" charset="0"/>
                <a:cs typeface="Times New Roman" charset="0"/>
              </a:rPr>
              <a:t>Илгээлтийн</a:t>
            </a:r>
            <a:r>
              <a:rPr lang="en-US" sz="2800" dirty="0" smtClean="0">
                <a:latin typeface="+mj-lt"/>
                <a:ea typeface="ＭＳ Ｐゴシック" charset="0"/>
                <a:cs typeface="Times New Roman" charset="0"/>
              </a:rPr>
              <a:t> </a:t>
            </a:r>
            <a:r>
              <a:rPr lang="en-US" sz="2800" dirty="0" err="1" smtClean="0">
                <a:latin typeface="+mj-lt"/>
                <a:ea typeface="ＭＳ Ｐゴシック" charset="0"/>
                <a:cs typeface="Times New Roman" charset="0"/>
              </a:rPr>
              <a:t>талаарх</a:t>
            </a:r>
            <a:r>
              <a:rPr lang="en-US" sz="2800" dirty="0" smtClean="0">
                <a:latin typeface="+mj-lt"/>
                <a:ea typeface="ＭＳ Ｐゴシック" charset="0"/>
                <a:cs typeface="Times New Roman" charset="0"/>
              </a:rPr>
              <a:t> </a:t>
            </a:r>
            <a:r>
              <a:rPr lang="en-US" sz="2800" dirty="0" err="1" smtClean="0">
                <a:latin typeface="+mj-lt"/>
                <a:ea typeface="ＭＳ Ｐゴシック" charset="0"/>
                <a:cs typeface="Times New Roman" charset="0"/>
              </a:rPr>
              <a:t>зовнил</a:t>
            </a:r>
            <a:endParaRPr lang="en-US" sz="2800" dirty="0" smtClean="0">
              <a:latin typeface="+mj-lt"/>
              <a:ea typeface="ＭＳ Ｐゴシック" charset="0"/>
              <a:cs typeface="Times New Roman" charset="0"/>
            </a:endParaRPr>
          </a:p>
          <a:p>
            <a:pPr eaLnBrk="1" hangingPunct="1">
              <a:defRPr/>
            </a:pPr>
            <a:endParaRPr lang="en-US" dirty="0">
              <a:effectLst>
                <a:outerShdw blurRad="38100" dist="38100" dir="2700000" algn="tl">
                  <a:srgbClr val="663300"/>
                </a:outerShdw>
              </a:effectLst>
              <a:latin typeface="+mj-lt"/>
              <a:ea typeface="ＭＳ Ｐゴシック" charset="0"/>
              <a:cs typeface="Times New Roman" charset="0"/>
            </a:endParaRPr>
          </a:p>
        </p:txBody>
      </p:sp>
      <p:sp>
        <p:nvSpPr>
          <p:cNvPr id="56326" name="Text Box 6"/>
          <p:cNvSpPr txBox="1">
            <a:spLocks noChangeArrowheads="1"/>
          </p:cNvSpPr>
          <p:nvPr/>
        </p:nvSpPr>
        <p:spPr bwMode="auto">
          <a:xfrm>
            <a:off x="1716088" y="101600"/>
            <a:ext cx="6016625" cy="522288"/>
          </a:xfrm>
          <a:prstGeom prst="rect">
            <a:avLst/>
          </a:prstGeom>
          <a:gradFill rotWithShape="1">
            <a:gsLst>
              <a:gs pos="0">
                <a:srgbClr val="FF0000"/>
              </a:gs>
              <a:gs pos="50000">
                <a:srgbClr val="FF0000">
                  <a:gamma/>
                  <a:shade val="46275"/>
                  <a:invGamma/>
                </a:srgbClr>
              </a:gs>
              <a:gs pos="100000">
                <a:srgbClr val="FF0000"/>
              </a:gs>
            </a:gsLst>
            <a:lin ang="5400000" scaled="1"/>
          </a:gradFill>
          <a:ln w="12700" cap="sq">
            <a:noFill/>
            <a:miter lim="800000"/>
            <a:headEnd type="none" w="sm" len="sm"/>
            <a:tailEnd type="none" w="sm" len="sm"/>
          </a:ln>
          <a:effectLst>
            <a:outerShdw blurRad="63500" dist="57501" dir="1676261" algn="ctr" rotWithShape="0">
              <a:schemeClr val="bg2">
                <a:alpha val="74998"/>
              </a:schemeClr>
            </a:outerShdw>
          </a:effectLst>
        </p:spPr>
        <p:txBody>
          <a:bodyPr wrap="none" anchor="ct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defRPr/>
            </a:pPr>
            <a:r>
              <a:rPr lang="x-none" sz="2800" b="1" dirty="0" smtClean="0">
                <a:solidFill>
                  <a:srgbClr val="FFFFFF"/>
                </a:solidFill>
                <a:latin typeface="Times" charset="0"/>
              </a:rPr>
              <a:t>Паулын 1 ба 2 илгээлтийн аялалаар</a:t>
            </a:r>
            <a:endParaRPr lang="en-US" sz="2800" b="1" dirty="0" smtClean="0">
              <a:solidFill>
                <a:srgbClr val="FFFFFF"/>
              </a:solidFill>
              <a:latin typeface="Times" charset="0"/>
            </a:endParaRPr>
          </a:p>
        </p:txBody>
      </p:sp>
      <p:sp>
        <p:nvSpPr>
          <p:cNvPr id="56327" name="AutoShape 7"/>
          <p:cNvSpPr>
            <a:spLocks noChangeArrowheads="1"/>
          </p:cNvSpPr>
          <p:nvPr/>
        </p:nvSpPr>
        <p:spPr bwMode="auto">
          <a:xfrm>
            <a:off x="7620000" y="3733800"/>
            <a:ext cx="533400" cy="381000"/>
          </a:xfrm>
          <a:prstGeom prst="irregularSeal2">
            <a:avLst/>
          </a:prstGeom>
          <a:solidFill>
            <a:srgbClr val="FF0000"/>
          </a:solidFill>
          <a:ln w="9525">
            <a:solidFill>
              <a:schemeClr val="tx1"/>
            </a:solidFill>
            <a:miter lim="800000"/>
            <a:headEnd/>
            <a:tailEnd/>
          </a:ln>
        </p:spPr>
        <p:txBody>
          <a:bodyPr wrap="none" anchor="ctr"/>
          <a:lstStyle/>
          <a:p>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56327"/>
                                        </p:tgtEl>
                                        <p:attrNameLst>
                                          <p:attrName>style.visibility</p:attrName>
                                        </p:attrNameLst>
                                      </p:cBhvr>
                                      <p:to>
                                        <p:strVal val="visible"/>
                                      </p:to>
                                    </p:set>
                                    <p:animEffect transition="in" filter="fade">
                                      <p:cBhvr>
                                        <p:cTn id="7" dur="770" decel="100000"/>
                                        <p:tgtEl>
                                          <p:spTgt spid="56327"/>
                                        </p:tgtEl>
                                      </p:cBhvr>
                                    </p:animEffect>
                                    <p:animScale>
                                      <p:cBhvr>
                                        <p:cTn id="8" dur="770" decel="100000"/>
                                        <p:tgtEl>
                                          <p:spTgt spid="56327"/>
                                        </p:tgtEl>
                                      </p:cBhvr>
                                      <p:from x="10000" y="10000"/>
                                      <p:to x="200000" y="450000"/>
                                    </p:animScale>
                                    <p:animScale>
                                      <p:cBhvr>
                                        <p:cTn id="9" dur="1230" accel="100000" fill="hold">
                                          <p:stCondLst>
                                            <p:cond delay="770"/>
                                          </p:stCondLst>
                                        </p:cTn>
                                        <p:tgtEl>
                                          <p:spTgt spid="56327"/>
                                        </p:tgtEl>
                                      </p:cBhvr>
                                      <p:from x="200000" y="450000"/>
                                      <p:to x="100000" y="100000"/>
                                    </p:animScale>
                                    <p:set>
                                      <p:cBhvr>
                                        <p:cTn id="10" dur="770" fill="hold"/>
                                        <p:tgtEl>
                                          <p:spTgt spid="56327"/>
                                        </p:tgtEl>
                                        <p:attrNameLst>
                                          <p:attrName>ppt_x</p:attrName>
                                        </p:attrNameLst>
                                      </p:cBhvr>
                                      <p:to>
                                        <p:strVal val="(0.5)"/>
                                      </p:to>
                                    </p:set>
                                    <p:anim from="(0.5)" to="(#ppt_x)" calcmode="lin" valueType="num">
                                      <p:cBhvr>
                                        <p:cTn id="11" dur="1230" accel="100000" fill="hold">
                                          <p:stCondLst>
                                            <p:cond delay="770"/>
                                          </p:stCondLst>
                                        </p:cTn>
                                        <p:tgtEl>
                                          <p:spTgt spid="56327"/>
                                        </p:tgtEl>
                                        <p:attrNameLst>
                                          <p:attrName>ppt_x</p:attrName>
                                        </p:attrNameLst>
                                      </p:cBhvr>
                                    </p:anim>
                                    <p:set>
                                      <p:cBhvr>
                                        <p:cTn id="12" dur="770" fill="hold"/>
                                        <p:tgtEl>
                                          <p:spTgt spid="56327"/>
                                        </p:tgtEl>
                                        <p:attrNameLst>
                                          <p:attrName>ppt_y</p:attrName>
                                        </p:attrNameLst>
                                      </p:cBhvr>
                                      <p:to>
                                        <p:strVal val="(#ppt_y+0.4)"/>
                                      </p:to>
                                    </p:set>
                                    <p:anim from="(#ppt_y+0.4)" to="(#ppt_y)" calcmode="lin" valueType="num">
                                      <p:cBhvr>
                                        <p:cTn id="13" dur="1230" accel="100000" fill="hold">
                                          <p:stCondLst>
                                            <p:cond delay="770"/>
                                          </p:stCondLst>
                                        </p:cTn>
                                        <p:tgtEl>
                                          <p:spTgt spid="56327"/>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2" descr="38 3rd MJ"/>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0"/>
            <a:ext cx="8382000" cy="691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0" name="Rectangle 3"/>
          <p:cNvSpPr>
            <a:spLocks noGrp="1" noChangeArrowheads="1"/>
          </p:cNvSpPr>
          <p:nvPr>
            <p:ph type="title"/>
          </p:nvPr>
        </p:nvSpPr>
        <p:spPr>
          <a:xfrm>
            <a:off x="838200" y="6400800"/>
            <a:ext cx="6096000" cy="457200"/>
          </a:xfrm>
          <a:solidFill>
            <a:srgbClr val="000000"/>
          </a:solidFill>
        </p:spPr>
        <p:txBody>
          <a:bodyPr/>
          <a:lstStyle/>
          <a:p>
            <a:pPr eaLnBrk="1" hangingPunct="1"/>
            <a:r>
              <a:rPr lang="en-US" sz="3200">
                <a:solidFill>
                  <a:schemeClr val="tx1"/>
                </a:solidFill>
                <a:effectLst/>
                <a:latin typeface="Arial" charset="0"/>
                <a:ea typeface="ＭＳ Ｐゴシック" charset="0"/>
                <a:cs typeface="Times New Roman" charset="0"/>
              </a:rPr>
              <a:t>Paul</a:t>
            </a:r>
            <a:r>
              <a:rPr lang="fr-FR" altLang="ja-JP" sz="3200">
                <a:solidFill>
                  <a:schemeClr val="tx1"/>
                </a:solidFill>
                <a:effectLst/>
                <a:latin typeface="Arial" charset="0"/>
                <a:ea typeface="ＭＳ Ｐゴシック" charset="0"/>
                <a:cs typeface="Times New Roman" charset="0"/>
              </a:rPr>
              <a:t>'</a:t>
            </a:r>
            <a:r>
              <a:rPr lang="en-US" sz="3200">
                <a:solidFill>
                  <a:schemeClr val="tx1"/>
                </a:solidFill>
                <a:effectLst/>
                <a:latin typeface="Arial" charset="0"/>
                <a:ea typeface="ＭＳ Ｐゴシック" charset="0"/>
                <a:cs typeface="Times New Roman" charset="0"/>
              </a:rPr>
              <a:t>s Third Missionary Journey</a:t>
            </a:r>
          </a:p>
        </p:txBody>
      </p:sp>
      <p:sp>
        <p:nvSpPr>
          <p:cNvPr id="165891" name="Text Box 4"/>
          <p:cNvSpPr txBox="1">
            <a:spLocks noChangeArrowheads="1"/>
          </p:cNvSpPr>
          <p:nvPr/>
        </p:nvSpPr>
        <p:spPr bwMode="auto">
          <a:xfrm>
            <a:off x="8655050" y="0"/>
            <a:ext cx="488950" cy="457200"/>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b="1">
                <a:latin typeface="Times New Roman" charset="0"/>
              </a:rPr>
              <a:t>31</a:t>
            </a:r>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36513" y="125413"/>
            <a:ext cx="9155113" cy="1358900"/>
          </a:xfrm>
          <a:solidFill>
            <a:srgbClr val="000000"/>
          </a:solidFill>
        </p:spPr>
        <p:txBody>
          <a:bodyPr/>
          <a:lstStyle/>
          <a:p>
            <a:pPr eaLnBrk="1" hangingPunct="1">
              <a:lnSpc>
                <a:spcPct val="90000"/>
              </a:lnSpc>
              <a:defRPr/>
            </a:pPr>
            <a:r>
              <a:rPr lang="en-US" dirty="0" err="1" smtClean="0">
                <a:solidFill>
                  <a:srgbClr val="FFFFFF"/>
                </a:solidFill>
                <a:ea typeface="ＭＳ Ｐゴシック" charset="0"/>
                <a:cs typeface="Times New Roman" charset="0"/>
              </a:rPr>
              <a:t>Антиохын</a:t>
            </a:r>
            <a:r>
              <a:rPr lang="en-US" dirty="0" smtClean="0">
                <a:solidFill>
                  <a:srgbClr val="FFFFFF"/>
                </a:solidFill>
                <a:ea typeface="ＭＳ Ｐゴシック" charset="0"/>
                <a:cs typeface="Times New Roman" charset="0"/>
              </a:rPr>
              <a:t> </a:t>
            </a:r>
            <a:r>
              <a:rPr lang="en-US" dirty="0" err="1" smtClean="0">
                <a:solidFill>
                  <a:srgbClr val="FFFFFF"/>
                </a:solidFill>
                <a:ea typeface="ＭＳ Ｐゴシック" charset="0"/>
                <a:cs typeface="Times New Roman" charset="0"/>
              </a:rPr>
              <a:t>чуулганы</a:t>
            </a:r>
            <a:r>
              <a:rPr lang="en-US" dirty="0" smtClean="0">
                <a:solidFill>
                  <a:srgbClr val="FFFFFF"/>
                </a:solidFill>
                <a:ea typeface="ＭＳ Ｐゴシック" charset="0"/>
                <a:cs typeface="Times New Roman" charset="0"/>
              </a:rPr>
              <a:t> </a:t>
            </a:r>
            <a:r>
              <a:rPr lang="en-US" dirty="0" err="1" smtClean="0">
                <a:solidFill>
                  <a:srgbClr val="FFFFFF"/>
                </a:solidFill>
                <a:ea typeface="ＭＳ Ｐゴシック" charset="0"/>
                <a:cs typeface="Times New Roman" charset="0"/>
              </a:rPr>
              <a:t>хүлээн</a:t>
            </a:r>
            <a:r>
              <a:rPr lang="en-US" dirty="0" smtClean="0">
                <a:solidFill>
                  <a:srgbClr val="FFFFFF"/>
                </a:solidFill>
                <a:ea typeface="ＭＳ Ｐゴシック" charset="0"/>
                <a:cs typeface="Times New Roman" charset="0"/>
              </a:rPr>
              <a:t> </a:t>
            </a:r>
            <a:r>
              <a:rPr lang="en-US" dirty="0" err="1" smtClean="0">
                <a:solidFill>
                  <a:srgbClr val="FFFFFF"/>
                </a:solidFill>
                <a:ea typeface="ＭＳ Ｐゴシック" charset="0"/>
                <a:cs typeface="Times New Roman" charset="0"/>
              </a:rPr>
              <a:t>зөвшөөрөх</a:t>
            </a:r>
            <a:r>
              <a:rPr lang="en-US" dirty="0" smtClean="0">
                <a:solidFill>
                  <a:srgbClr val="FFFFFF"/>
                </a:solidFill>
                <a:ea typeface="ＭＳ Ｐゴシック" charset="0"/>
                <a:cs typeface="Times New Roman" charset="0"/>
              </a:rPr>
              <a:t> </a:t>
            </a:r>
            <a:r>
              <a:rPr lang="en-US" dirty="0" err="1" smtClean="0">
                <a:solidFill>
                  <a:srgbClr val="FFFFFF"/>
                </a:solidFill>
                <a:ea typeface="ＭＳ Ｐゴシック" charset="0"/>
                <a:cs typeface="Times New Roman" charset="0"/>
              </a:rPr>
              <a:t>нь</a:t>
            </a:r>
            <a:endParaRPr lang="en-US" dirty="0">
              <a:solidFill>
                <a:srgbClr val="FFFFFF"/>
              </a:solidFill>
              <a:ea typeface="ＭＳ Ｐゴシック" charset="0"/>
              <a:cs typeface="Times New Roman" charset="0"/>
            </a:endParaRPr>
          </a:p>
        </p:txBody>
      </p:sp>
      <p:sp>
        <p:nvSpPr>
          <p:cNvPr id="54275" name="Rectangle 3"/>
          <p:cNvSpPr>
            <a:spLocks noGrp="1" noChangeArrowheads="1"/>
          </p:cNvSpPr>
          <p:nvPr>
            <p:ph type="body" idx="1"/>
          </p:nvPr>
        </p:nvSpPr>
        <p:spPr>
          <a:xfrm>
            <a:off x="179388" y="1773238"/>
            <a:ext cx="4968875" cy="4572000"/>
          </a:xfrm>
        </p:spPr>
        <p:txBody>
          <a:bodyPr/>
          <a:lstStyle/>
          <a:p>
            <a:pPr eaLnBrk="1" hangingPunct="1">
              <a:lnSpc>
                <a:spcPct val="90000"/>
              </a:lnSpc>
              <a:defRPr/>
            </a:pPr>
            <a:r>
              <a:rPr lang="en-US" b="1" dirty="0" err="1" smtClean="0">
                <a:latin typeface="+mj-lt"/>
                <a:ea typeface="ＭＳ Ｐゴシック" charset="0"/>
                <a:cs typeface="Times New Roman" charset="0"/>
              </a:rPr>
              <a:t>Барнаб</a:t>
            </a:r>
            <a:r>
              <a:rPr lang="en-US" b="1" dirty="0" smtClean="0">
                <a:latin typeface="+mj-lt"/>
                <a:ea typeface="ＭＳ Ｐゴシック" charset="0"/>
                <a:cs typeface="Times New Roman" charset="0"/>
              </a:rPr>
              <a:t> </a:t>
            </a:r>
            <a:r>
              <a:rPr lang="en-US" b="1" dirty="0" err="1" smtClean="0">
                <a:latin typeface="+mj-lt"/>
                <a:ea typeface="ＭＳ Ｐゴシック" charset="0"/>
                <a:cs typeface="Times New Roman" charset="0"/>
              </a:rPr>
              <a:t>ба</a:t>
            </a:r>
            <a:r>
              <a:rPr lang="en-US" b="1" dirty="0" smtClean="0">
                <a:latin typeface="+mj-lt"/>
                <a:ea typeface="ＭＳ Ｐゴシック" charset="0"/>
                <a:cs typeface="Times New Roman" charset="0"/>
              </a:rPr>
              <a:t> </a:t>
            </a:r>
            <a:r>
              <a:rPr lang="en-US" b="1" dirty="0" err="1" smtClean="0">
                <a:latin typeface="+mj-lt"/>
                <a:ea typeface="ＭＳ Ｐゴシック" charset="0"/>
                <a:cs typeface="Times New Roman" charset="0"/>
              </a:rPr>
              <a:t>Паултай</a:t>
            </a:r>
            <a:r>
              <a:rPr lang="en-US" b="1" dirty="0" smtClean="0">
                <a:latin typeface="+mj-lt"/>
                <a:ea typeface="ＭＳ Ｐゴシック" charset="0"/>
                <a:cs typeface="Times New Roman" charset="0"/>
              </a:rPr>
              <a:t> </a:t>
            </a:r>
            <a:r>
              <a:rPr lang="en-US" b="1" dirty="0" err="1" smtClean="0">
                <a:latin typeface="+mj-lt"/>
                <a:ea typeface="ＭＳ Ｐゴシック" charset="0"/>
                <a:cs typeface="Times New Roman" charset="0"/>
              </a:rPr>
              <a:t>адил</a:t>
            </a:r>
            <a:r>
              <a:rPr lang="en-US" b="1" dirty="0" smtClean="0">
                <a:latin typeface="+mj-lt"/>
                <a:ea typeface="ＭＳ Ｐゴシック" charset="0"/>
                <a:cs typeface="Times New Roman" charset="0"/>
              </a:rPr>
              <a:t> </a:t>
            </a:r>
            <a:r>
              <a:rPr lang="en-US" b="1" dirty="0" err="1" smtClean="0">
                <a:latin typeface="+mj-lt"/>
                <a:ea typeface="ＭＳ Ｐゴシック" charset="0"/>
                <a:cs typeface="Times New Roman" charset="0"/>
              </a:rPr>
              <a:t>Иудейчуудыг</a:t>
            </a:r>
            <a:r>
              <a:rPr lang="en-US" b="1" dirty="0" smtClean="0">
                <a:latin typeface="+mj-lt"/>
                <a:ea typeface="ＭＳ Ｐゴシック" charset="0"/>
                <a:cs typeface="Times New Roman" charset="0"/>
              </a:rPr>
              <a:t> </a:t>
            </a:r>
            <a:r>
              <a:rPr lang="en-US" b="1" dirty="0" err="1" smtClean="0">
                <a:latin typeface="+mj-lt"/>
                <a:ea typeface="ＭＳ Ｐゴシック" charset="0"/>
                <a:cs typeface="Times New Roman" charset="0"/>
              </a:rPr>
              <a:t>хүлээн</a:t>
            </a:r>
            <a:r>
              <a:rPr lang="en-US" b="1" dirty="0" smtClean="0">
                <a:latin typeface="+mj-lt"/>
                <a:ea typeface="ＭＳ Ｐゴシック" charset="0"/>
                <a:cs typeface="Times New Roman" charset="0"/>
              </a:rPr>
              <a:t>  </a:t>
            </a:r>
            <a:r>
              <a:rPr lang="en-US" b="1" dirty="0" err="1" smtClean="0">
                <a:latin typeface="+mj-lt"/>
                <a:ea typeface="ＭＳ Ｐゴシック" charset="0"/>
                <a:cs typeface="Times New Roman" charset="0"/>
              </a:rPr>
              <a:t>авсан</a:t>
            </a:r>
            <a:r>
              <a:rPr lang="en-US" b="1" dirty="0" smtClean="0">
                <a:latin typeface="+mj-lt"/>
                <a:ea typeface="ＭＳ Ｐゴシック" charset="0"/>
                <a:cs typeface="Times New Roman" charset="0"/>
              </a:rPr>
              <a:t> </a:t>
            </a:r>
            <a:r>
              <a:rPr lang="en-US" b="1" dirty="0" err="1" smtClean="0">
                <a:latin typeface="+mj-lt"/>
                <a:ea typeface="ＭＳ Ｐゴシック" charset="0"/>
                <a:cs typeface="Times New Roman" charset="0"/>
              </a:rPr>
              <a:t>харь</a:t>
            </a:r>
            <a:r>
              <a:rPr lang="en-US" b="1" dirty="0" smtClean="0">
                <a:latin typeface="+mj-lt"/>
                <a:ea typeface="ＭＳ Ｐゴシック" charset="0"/>
                <a:cs typeface="Times New Roman" charset="0"/>
              </a:rPr>
              <a:t> </a:t>
            </a:r>
            <a:r>
              <a:rPr lang="en-US" b="1" dirty="0" err="1" smtClean="0">
                <a:latin typeface="+mj-lt"/>
                <a:ea typeface="ＭＳ Ｐゴシック" charset="0"/>
                <a:cs typeface="Times New Roman" charset="0"/>
              </a:rPr>
              <a:t>үндэстнүүд</a:t>
            </a:r>
            <a:endParaRPr lang="en-US" b="1" dirty="0">
              <a:latin typeface="+mj-lt"/>
              <a:ea typeface="ＭＳ Ｐゴシック" charset="0"/>
              <a:cs typeface="Times New Roman" charset="0"/>
            </a:endParaRPr>
          </a:p>
          <a:p>
            <a:pPr eaLnBrk="1" hangingPunct="1">
              <a:lnSpc>
                <a:spcPct val="90000"/>
              </a:lnSpc>
              <a:defRPr/>
            </a:pPr>
            <a:r>
              <a:rPr lang="en-US" b="1" dirty="0" err="1" smtClean="0">
                <a:latin typeface="+mj-lt"/>
                <a:ea typeface="ＭＳ Ｐゴシック" charset="0"/>
                <a:cs typeface="Times New Roman" charset="0"/>
              </a:rPr>
              <a:t>Илгээлтийн</a:t>
            </a:r>
            <a:r>
              <a:rPr lang="en-US" b="1" dirty="0" smtClean="0">
                <a:latin typeface="+mj-lt"/>
                <a:ea typeface="ＭＳ Ｐゴシック" charset="0"/>
                <a:cs typeface="Times New Roman" charset="0"/>
              </a:rPr>
              <a:t> </a:t>
            </a:r>
            <a:r>
              <a:rPr lang="en-US" b="1" dirty="0" err="1" smtClean="0">
                <a:latin typeface="+mj-lt"/>
                <a:ea typeface="ＭＳ Ｐゴシック" charset="0"/>
                <a:cs typeface="Times New Roman" charset="0"/>
              </a:rPr>
              <a:t>талаарх</a:t>
            </a:r>
            <a:r>
              <a:rPr lang="en-US" b="1" dirty="0" smtClean="0">
                <a:latin typeface="+mj-lt"/>
                <a:ea typeface="ＭＳ Ｐゴシック" charset="0"/>
                <a:cs typeface="Times New Roman" charset="0"/>
              </a:rPr>
              <a:t> </a:t>
            </a:r>
            <a:r>
              <a:rPr lang="en-US" b="1" dirty="0" err="1" smtClean="0">
                <a:latin typeface="+mj-lt"/>
                <a:ea typeface="ＭＳ Ｐゴシック" charset="0"/>
                <a:cs typeface="Times New Roman" charset="0"/>
              </a:rPr>
              <a:t>зовнил</a:t>
            </a:r>
            <a:endParaRPr lang="en-US" b="1" dirty="0">
              <a:latin typeface="+mj-lt"/>
              <a:ea typeface="ＭＳ Ｐゴシック" charset="0"/>
              <a:cs typeface="Times New Roman" charset="0"/>
            </a:endParaRPr>
          </a:p>
          <a:p>
            <a:pPr eaLnBrk="1" hangingPunct="1">
              <a:lnSpc>
                <a:spcPct val="90000"/>
              </a:lnSpc>
              <a:defRPr/>
            </a:pPr>
            <a:r>
              <a:rPr lang="en-US" b="1" dirty="0" err="1" smtClean="0">
                <a:solidFill>
                  <a:srgbClr val="FFFF00"/>
                </a:solidFill>
                <a:latin typeface="+mj-lt"/>
                <a:ea typeface="ＭＳ Ｐゴシック" charset="0"/>
                <a:cs typeface="Times New Roman" charset="0"/>
              </a:rPr>
              <a:t>Паул</a:t>
            </a:r>
            <a:r>
              <a:rPr lang="en-US" b="1" dirty="0" smtClean="0">
                <a:solidFill>
                  <a:srgbClr val="FFFF00"/>
                </a:solidFill>
                <a:latin typeface="+mj-lt"/>
                <a:ea typeface="ＭＳ Ｐゴシック" charset="0"/>
                <a:cs typeface="Times New Roman" charset="0"/>
              </a:rPr>
              <a:t> </a:t>
            </a:r>
            <a:r>
              <a:rPr lang="en-US" b="1" dirty="0" err="1" smtClean="0">
                <a:solidFill>
                  <a:srgbClr val="FFFF00"/>
                </a:solidFill>
                <a:latin typeface="+mj-lt"/>
                <a:ea typeface="ＭＳ Ｐゴシック" charset="0"/>
                <a:cs typeface="Times New Roman" charset="0"/>
              </a:rPr>
              <a:t>эмч</a:t>
            </a:r>
            <a:r>
              <a:rPr lang="en-US" b="1" dirty="0" smtClean="0">
                <a:solidFill>
                  <a:srgbClr val="FFFF00"/>
                </a:solidFill>
                <a:latin typeface="+mj-lt"/>
                <a:ea typeface="ＭＳ Ｐゴシック" charset="0"/>
                <a:cs typeface="Times New Roman" charset="0"/>
              </a:rPr>
              <a:t> </a:t>
            </a:r>
            <a:r>
              <a:rPr lang="en-US" b="1" dirty="0" err="1" smtClean="0">
                <a:solidFill>
                  <a:srgbClr val="FFFF00"/>
                </a:solidFill>
                <a:latin typeface="+mj-lt"/>
                <a:ea typeface="ＭＳ Ｐゴシック" charset="0"/>
                <a:cs typeface="Times New Roman" charset="0"/>
              </a:rPr>
              <a:t>Лукыг</a:t>
            </a:r>
            <a:r>
              <a:rPr lang="en-US" b="1" dirty="0" smtClean="0">
                <a:solidFill>
                  <a:srgbClr val="FFFF00"/>
                </a:solidFill>
                <a:latin typeface="+mj-lt"/>
                <a:ea typeface="ＭＳ Ｐゴシック" charset="0"/>
                <a:cs typeface="Times New Roman" charset="0"/>
              </a:rPr>
              <a:t> </a:t>
            </a:r>
            <a:r>
              <a:rPr lang="en-US" b="1" dirty="0" err="1" smtClean="0">
                <a:solidFill>
                  <a:srgbClr val="FFFF00"/>
                </a:solidFill>
                <a:latin typeface="+mj-lt"/>
                <a:ea typeface="ＭＳ Ｐゴシック" charset="0"/>
                <a:cs typeface="Times New Roman" charset="0"/>
              </a:rPr>
              <a:t>өөрийн</a:t>
            </a:r>
            <a:r>
              <a:rPr lang="en-US" b="1" dirty="0" smtClean="0">
                <a:solidFill>
                  <a:srgbClr val="FFFF00"/>
                </a:solidFill>
                <a:latin typeface="+mj-lt"/>
                <a:ea typeface="ＭＳ Ｐゴシック" charset="0"/>
                <a:cs typeface="Times New Roman" charset="0"/>
              </a:rPr>
              <a:t> </a:t>
            </a:r>
            <a:r>
              <a:rPr lang="en-US" b="1" dirty="0" err="1" smtClean="0">
                <a:solidFill>
                  <a:srgbClr val="FFFF00"/>
                </a:solidFill>
                <a:latin typeface="+mj-lt"/>
                <a:ea typeface="ＭＳ Ｐゴシック" charset="0"/>
                <a:cs typeface="Times New Roman" charset="0"/>
              </a:rPr>
              <a:t>аялалын</a:t>
            </a:r>
            <a:r>
              <a:rPr lang="en-US" b="1" dirty="0" smtClean="0">
                <a:solidFill>
                  <a:srgbClr val="FFFF00"/>
                </a:solidFill>
                <a:latin typeface="+mj-lt"/>
                <a:ea typeface="ＭＳ Ｐゴシック" charset="0"/>
                <a:cs typeface="Times New Roman" charset="0"/>
              </a:rPr>
              <a:t> </a:t>
            </a:r>
            <a:r>
              <a:rPr lang="en-US" b="1" dirty="0" err="1" smtClean="0">
                <a:solidFill>
                  <a:srgbClr val="FFFF00"/>
                </a:solidFill>
                <a:latin typeface="+mj-lt"/>
                <a:ea typeface="ＭＳ Ｐゴシック" charset="0"/>
                <a:cs typeface="Times New Roman" charset="0"/>
              </a:rPr>
              <a:t>багтаа</a:t>
            </a:r>
            <a:r>
              <a:rPr lang="en-US" b="1" dirty="0" smtClean="0">
                <a:solidFill>
                  <a:srgbClr val="FFFF00"/>
                </a:solidFill>
                <a:latin typeface="+mj-lt"/>
                <a:ea typeface="ＭＳ Ｐゴシック" charset="0"/>
                <a:cs typeface="Times New Roman" charset="0"/>
              </a:rPr>
              <a:t> </a:t>
            </a:r>
            <a:r>
              <a:rPr lang="en-US" b="1" dirty="0" err="1" smtClean="0">
                <a:solidFill>
                  <a:srgbClr val="FFFF00"/>
                </a:solidFill>
                <a:latin typeface="+mj-lt"/>
                <a:ea typeface="ＭＳ Ｐゴシック" charset="0"/>
                <a:cs typeface="Times New Roman" charset="0"/>
              </a:rPr>
              <a:t>оруулсан</a:t>
            </a:r>
            <a:r>
              <a:rPr lang="en-US" b="1" dirty="0" smtClean="0">
                <a:solidFill>
                  <a:srgbClr val="FFFF00"/>
                </a:solidFill>
                <a:latin typeface="+mj-lt"/>
                <a:ea typeface="ＭＳ Ｐゴシック" charset="0"/>
                <a:cs typeface="Times New Roman" charset="0"/>
              </a:rPr>
              <a:t> </a:t>
            </a:r>
            <a:r>
              <a:rPr lang="en-US" b="1" dirty="0" err="1" smtClean="0">
                <a:solidFill>
                  <a:srgbClr val="FFFF00"/>
                </a:solidFill>
                <a:latin typeface="+mj-lt"/>
                <a:ea typeface="ＭＳ Ｐゴシック" charset="0"/>
                <a:cs typeface="Times New Roman" charset="0"/>
              </a:rPr>
              <a:t>нь</a:t>
            </a:r>
            <a:r>
              <a:rPr lang="en-US" b="1" dirty="0" smtClean="0">
                <a:solidFill>
                  <a:srgbClr val="FFFF00"/>
                </a:solidFill>
                <a:latin typeface="+mj-lt"/>
                <a:ea typeface="ＭＳ Ｐゴシック" charset="0"/>
                <a:cs typeface="Times New Roman" charset="0"/>
              </a:rPr>
              <a:t> </a:t>
            </a:r>
            <a:r>
              <a:rPr lang="en-US" b="1" dirty="0" err="1" smtClean="0">
                <a:solidFill>
                  <a:srgbClr val="FFFF00"/>
                </a:solidFill>
                <a:latin typeface="+mj-lt"/>
                <a:ea typeface="ＭＳ Ｐゴシック" charset="0"/>
                <a:cs typeface="Times New Roman" charset="0"/>
              </a:rPr>
              <a:t>ямар</a:t>
            </a:r>
            <a:r>
              <a:rPr lang="en-US" b="1" dirty="0" smtClean="0">
                <a:solidFill>
                  <a:srgbClr val="FFFF00"/>
                </a:solidFill>
                <a:latin typeface="+mj-lt"/>
                <a:ea typeface="ＭＳ Ｐゴシック" charset="0"/>
                <a:cs typeface="Times New Roman" charset="0"/>
              </a:rPr>
              <a:t> </a:t>
            </a:r>
            <a:r>
              <a:rPr lang="en-US" b="1" dirty="0" err="1" smtClean="0">
                <a:solidFill>
                  <a:srgbClr val="FFFF00"/>
                </a:solidFill>
                <a:latin typeface="+mj-lt"/>
                <a:ea typeface="ＭＳ Ｐゴシック" charset="0"/>
                <a:cs typeface="Times New Roman" charset="0"/>
              </a:rPr>
              <a:t>учиртай</a:t>
            </a:r>
            <a:r>
              <a:rPr lang="en-US" b="1" dirty="0" smtClean="0">
                <a:solidFill>
                  <a:srgbClr val="FFFF00"/>
                </a:solidFill>
                <a:latin typeface="+mj-lt"/>
                <a:ea typeface="ＭＳ Ｐゴシック" charset="0"/>
                <a:cs typeface="Times New Roman" charset="0"/>
              </a:rPr>
              <a:t> </a:t>
            </a:r>
            <a:r>
              <a:rPr lang="en-US" b="1" dirty="0" err="1" smtClean="0">
                <a:solidFill>
                  <a:srgbClr val="FFFF00"/>
                </a:solidFill>
                <a:latin typeface="+mj-lt"/>
                <a:ea typeface="ＭＳ Ｐゴシック" charset="0"/>
                <a:cs typeface="Times New Roman" charset="0"/>
              </a:rPr>
              <a:t>вэ</a:t>
            </a:r>
            <a:r>
              <a:rPr lang="en-US" b="1" dirty="0" smtClean="0">
                <a:solidFill>
                  <a:srgbClr val="FFFF00"/>
                </a:solidFill>
                <a:latin typeface="+mj-lt"/>
                <a:ea typeface="ＭＳ Ｐゴシック" charset="0"/>
                <a:cs typeface="Times New Roman" charset="0"/>
              </a:rPr>
              <a:t>?</a:t>
            </a:r>
            <a:r>
              <a:rPr lang="en-US" b="1" dirty="0" smtClean="0">
                <a:latin typeface="+mj-lt"/>
                <a:ea typeface="ＭＳ Ｐゴシック" charset="0"/>
                <a:cs typeface="Times New Roman" charset="0"/>
              </a:rPr>
              <a:t> </a:t>
            </a:r>
            <a:endParaRPr lang="en-US" b="1" dirty="0">
              <a:latin typeface="+mj-lt"/>
              <a:ea typeface="ＭＳ Ｐゴシック" charset="0"/>
              <a:cs typeface="Times New Roman" charset="0"/>
            </a:endParaRPr>
          </a:p>
        </p:txBody>
      </p:sp>
      <p:pic>
        <p:nvPicPr>
          <p:cNvPr id="167939" name="Picture 4" descr="Arch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4300" y="1422400"/>
            <a:ext cx="3949700" cy="543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iterate type="wd">
                                    <p:tmPct val="100000"/>
                                  </p:iterate>
                                  <p:childTnLst>
                                    <p:set>
                                      <p:cBhvr>
                                        <p:cTn id="6" dur="1" fill="hold">
                                          <p:stCondLst>
                                            <p:cond delay="0"/>
                                          </p:stCondLst>
                                        </p:cTn>
                                        <p:tgtEl>
                                          <p:spTgt spid="54275">
                                            <p:txEl>
                                              <p:pRg st="2" end="2"/>
                                            </p:txEl>
                                          </p:spTgt>
                                        </p:tgtEl>
                                        <p:attrNameLst>
                                          <p:attrName>style.visibility</p:attrName>
                                        </p:attrNameLst>
                                      </p:cBhvr>
                                      <p:to>
                                        <p:strVal val="visible"/>
                                      </p:to>
                                    </p:set>
                                    <p:animEffect transition="in" filter="checkerboard(across)">
                                      <p:cBhvr>
                                        <p:cTn id="7" dur="300"/>
                                        <p:tgtEl>
                                          <p:spTgt spid="5427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build="p"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6" name="Rectangle 4"/>
          <p:cNvSpPr>
            <a:spLocks noGrp="1" noChangeArrowheads="1"/>
          </p:cNvSpPr>
          <p:nvPr>
            <p:ph type="body" idx="1"/>
          </p:nvPr>
        </p:nvSpPr>
        <p:spPr>
          <a:xfrm>
            <a:off x="4343400" y="1676400"/>
            <a:ext cx="4800600" cy="2209800"/>
          </a:xfrm>
        </p:spPr>
        <p:txBody>
          <a:bodyPr/>
          <a:lstStyle/>
          <a:p>
            <a:pPr eaLnBrk="1" hangingPunct="1">
              <a:lnSpc>
                <a:spcPct val="90000"/>
              </a:lnSpc>
              <a:defRPr/>
            </a:pPr>
            <a:r>
              <a:rPr lang="en-US" b="1" dirty="0" err="1" smtClean="0">
                <a:latin typeface="+mj-lt"/>
                <a:ea typeface="ＭＳ Ｐゴシック" charset="0"/>
                <a:cs typeface="Times New Roman" charset="0"/>
              </a:rPr>
              <a:t>Бурхан</a:t>
            </a:r>
            <a:r>
              <a:rPr lang="en-US" b="1" dirty="0" smtClean="0">
                <a:latin typeface="+mj-lt"/>
                <a:ea typeface="ＭＳ Ｐゴシック" charset="0"/>
                <a:cs typeface="Times New Roman" charset="0"/>
              </a:rPr>
              <a:t> </a:t>
            </a:r>
            <a:r>
              <a:rPr lang="en-US" b="1" dirty="0" err="1" smtClean="0">
                <a:latin typeface="+mj-lt"/>
                <a:ea typeface="ＭＳ Ｐゴシック" charset="0"/>
                <a:cs typeface="Times New Roman" charset="0"/>
              </a:rPr>
              <a:t>Израйлийг</a:t>
            </a:r>
            <a:r>
              <a:rPr lang="en-US" b="1" dirty="0" smtClean="0">
                <a:latin typeface="+mj-lt"/>
                <a:ea typeface="ＭＳ Ｐゴシック" charset="0"/>
                <a:cs typeface="Times New Roman" charset="0"/>
              </a:rPr>
              <a:t> </a:t>
            </a:r>
            <a:r>
              <a:rPr lang="en-US" b="1" dirty="0" err="1" smtClean="0">
                <a:latin typeface="+mj-lt"/>
                <a:ea typeface="ＭＳ Ｐゴシック" charset="0"/>
                <a:cs typeface="Times New Roman" charset="0"/>
              </a:rPr>
              <a:t>сонгосон</a:t>
            </a:r>
            <a:r>
              <a:rPr lang="en-US" b="1" dirty="0" smtClean="0">
                <a:latin typeface="+mj-lt"/>
                <a:ea typeface="ＭＳ Ｐゴシック" charset="0"/>
                <a:cs typeface="Times New Roman" charset="0"/>
              </a:rPr>
              <a:t> </a:t>
            </a:r>
            <a:r>
              <a:rPr lang="en-US" b="1" dirty="0" err="1" smtClean="0">
                <a:latin typeface="+mj-lt"/>
                <a:ea typeface="ＭＳ Ｐゴシック" charset="0"/>
                <a:cs typeface="Times New Roman" charset="0"/>
              </a:rPr>
              <a:t>сонголт</a:t>
            </a:r>
            <a:r>
              <a:rPr lang="en-US" b="1" dirty="0" smtClean="0">
                <a:latin typeface="+mj-lt"/>
                <a:ea typeface="ＭＳ Ｐゴシック" charset="0"/>
                <a:cs typeface="Times New Roman" charset="0"/>
              </a:rPr>
              <a:t> (</a:t>
            </a:r>
            <a:r>
              <a:rPr lang="en-US" b="1" dirty="0" err="1" smtClean="0">
                <a:latin typeface="+mj-lt"/>
                <a:ea typeface="ＭＳ Ｐゴシック" charset="0"/>
                <a:cs typeface="Times New Roman" charset="0"/>
              </a:rPr>
              <a:t>Ром</a:t>
            </a:r>
            <a:r>
              <a:rPr lang="en-US" b="1" dirty="0" smtClean="0">
                <a:latin typeface="+mj-lt"/>
                <a:ea typeface="ＭＳ Ｐゴシック" charset="0"/>
                <a:cs typeface="Times New Roman" charset="0"/>
              </a:rPr>
              <a:t>. </a:t>
            </a:r>
            <a:r>
              <a:rPr lang="en-US" b="1" dirty="0">
                <a:latin typeface="+mj-lt"/>
                <a:ea typeface="ＭＳ Ｐゴシック" charset="0"/>
                <a:cs typeface="Times New Roman" charset="0"/>
              </a:rPr>
              <a:t>9-11)</a:t>
            </a:r>
          </a:p>
          <a:p>
            <a:pPr eaLnBrk="1" hangingPunct="1">
              <a:lnSpc>
                <a:spcPct val="90000"/>
              </a:lnSpc>
              <a:defRPr/>
            </a:pPr>
            <a:r>
              <a:rPr lang="en-US" b="1" dirty="0" err="1">
                <a:latin typeface="+mj-lt"/>
                <a:ea typeface="ＭＳ Ｐゴシック" charset="0"/>
                <a:cs typeface="Times New Roman" charset="0"/>
              </a:rPr>
              <a:t>Хooл</a:t>
            </a:r>
            <a:r>
              <a:rPr lang="en-US" b="1" dirty="0">
                <a:latin typeface="+mj-lt"/>
                <a:ea typeface="ＭＳ Ｐゴシック" charset="0"/>
                <a:cs typeface="Times New Roman" charset="0"/>
              </a:rPr>
              <a:t> (14:1-4)</a:t>
            </a:r>
          </a:p>
          <a:p>
            <a:pPr eaLnBrk="1" hangingPunct="1">
              <a:lnSpc>
                <a:spcPct val="90000"/>
              </a:lnSpc>
              <a:defRPr/>
            </a:pPr>
            <a:r>
              <a:rPr lang="en-US" b="1" dirty="0" err="1" smtClean="0">
                <a:latin typeface="+mj-lt"/>
                <a:ea typeface="ＭＳ Ｐゴシック" charset="0"/>
                <a:cs typeface="Times New Roman" charset="0"/>
              </a:rPr>
              <a:t>Онцгой</a:t>
            </a:r>
            <a:r>
              <a:rPr lang="en-US" b="1" dirty="0" smtClean="0">
                <a:latin typeface="+mj-lt"/>
                <a:ea typeface="ＭＳ Ｐゴシック" charset="0"/>
                <a:cs typeface="Times New Roman" charset="0"/>
              </a:rPr>
              <a:t> </a:t>
            </a:r>
            <a:r>
              <a:rPr lang="en-US" b="1" dirty="0" err="1" smtClean="0">
                <a:latin typeface="+mj-lt"/>
                <a:ea typeface="ＭＳ Ｐゴシック" charset="0"/>
                <a:cs typeface="Times New Roman" charset="0"/>
              </a:rPr>
              <a:t>өдрүүд</a:t>
            </a:r>
            <a:r>
              <a:rPr lang="en-US" b="1" dirty="0" smtClean="0">
                <a:latin typeface="+mj-lt"/>
                <a:ea typeface="ＭＳ Ｐゴシック" charset="0"/>
                <a:cs typeface="Times New Roman" charset="0"/>
              </a:rPr>
              <a:t> (</a:t>
            </a:r>
            <a:r>
              <a:rPr lang="en-US" b="1" dirty="0">
                <a:latin typeface="+mj-lt"/>
                <a:ea typeface="ＭＳ Ｐゴシック" charset="0"/>
                <a:cs typeface="Times New Roman" charset="0"/>
              </a:rPr>
              <a:t>14:5)</a:t>
            </a:r>
          </a:p>
        </p:txBody>
      </p:sp>
      <p:pic>
        <p:nvPicPr>
          <p:cNvPr id="169986" name="Picture 5" descr="Paula at Ro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81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87" name="Rectangle 2"/>
          <p:cNvSpPr>
            <a:spLocks noGrp="1" noChangeArrowheads="1"/>
          </p:cNvSpPr>
          <p:nvPr>
            <p:ph type="title"/>
          </p:nvPr>
        </p:nvSpPr>
        <p:spPr>
          <a:xfrm>
            <a:off x="0" y="-76200"/>
            <a:ext cx="8229600" cy="990600"/>
          </a:xfrm>
          <a:solidFill>
            <a:srgbClr val="000000"/>
          </a:solidFill>
        </p:spPr>
        <p:txBody>
          <a:bodyPr/>
          <a:lstStyle/>
          <a:p>
            <a:pPr eaLnBrk="1" hangingPunct="1"/>
            <a:r>
              <a:rPr lang="en-US" sz="3600">
                <a:solidFill>
                  <a:srgbClr val="FFFFFF"/>
                </a:solidFill>
                <a:effectLst/>
                <a:latin typeface="Arial" charset="0"/>
                <a:ea typeface="ＭＳ Ｐゴシック" charset="0"/>
                <a:cs typeface="Times New Roman" charset="0"/>
              </a:rPr>
              <a:t>Ром дох Еврей-Харь үндэстэнүүдийн хоорондын зөрчилдөөн</a:t>
            </a:r>
          </a:p>
        </p:txBody>
      </p:sp>
      <p:sp>
        <p:nvSpPr>
          <p:cNvPr id="169988" name="Text Box 6"/>
          <p:cNvSpPr txBox="1">
            <a:spLocks noChangeArrowheads="1"/>
          </p:cNvSpPr>
          <p:nvPr/>
        </p:nvSpPr>
        <p:spPr bwMode="auto">
          <a:xfrm>
            <a:off x="8397875" y="8255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109</a:t>
            </a:r>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solidFill>
            <a:srgbClr val="000000"/>
          </a:solidFill>
        </p:spPr>
        <p:txBody>
          <a:bodyPr/>
          <a:lstStyle/>
          <a:p>
            <a:pPr eaLnBrk="1" hangingPunct="1">
              <a:defRPr/>
            </a:pPr>
            <a:r>
              <a:rPr lang="en-US" sz="4000" dirty="0" err="1" smtClean="0">
                <a:ea typeface="ＭＳ Ｐゴシック" charset="0"/>
                <a:cs typeface="Times New Roman" charset="0"/>
              </a:rPr>
              <a:t>Коллосай</a:t>
            </a:r>
            <a:r>
              <a:rPr lang="en-US" sz="4000" dirty="0" smtClean="0">
                <a:ea typeface="ＭＳ Ｐゴシック" charset="0"/>
                <a:cs typeface="Times New Roman" charset="0"/>
              </a:rPr>
              <a:t> </a:t>
            </a:r>
            <a:r>
              <a:rPr lang="en-US" sz="4000" dirty="0" err="1">
                <a:ea typeface="ＭＳ Ｐゴシック" charset="0"/>
                <a:cs typeface="Times New Roman" charset="0"/>
              </a:rPr>
              <a:t>дах</a:t>
            </a:r>
            <a:r>
              <a:rPr lang="en-US" sz="4000" dirty="0">
                <a:ea typeface="ＭＳ Ｐゴシック" charset="0"/>
                <a:cs typeface="Times New Roman" charset="0"/>
              </a:rPr>
              <a:t> </a:t>
            </a:r>
            <a:r>
              <a:rPr lang="en-US" sz="4000" dirty="0" err="1" smtClean="0">
                <a:ea typeface="ＭＳ Ｐゴシック" charset="0"/>
                <a:cs typeface="Times New Roman" charset="0"/>
              </a:rPr>
              <a:t>Филемоны</a:t>
            </a:r>
            <a:r>
              <a:rPr lang="en-US" sz="4000" dirty="0" smtClean="0">
                <a:ea typeface="ＭＳ Ｐゴシック" charset="0"/>
                <a:cs typeface="Times New Roman" charset="0"/>
              </a:rPr>
              <a:t> </a:t>
            </a:r>
            <a:r>
              <a:rPr lang="en-US" sz="4000" dirty="0" err="1" smtClean="0">
                <a:solidFill>
                  <a:srgbClr val="FFFFFF"/>
                </a:solidFill>
                <a:ea typeface="ＭＳ Ｐゴシック" charset="0"/>
                <a:cs typeface="Times New Roman" charset="0"/>
              </a:rPr>
              <a:t>хоёрдмол</a:t>
            </a:r>
            <a:r>
              <a:rPr lang="en-US" sz="4000" dirty="0" smtClean="0">
                <a:ea typeface="ＭＳ Ｐゴシック" charset="0"/>
                <a:cs typeface="Times New Roman" charset="0"/>
              </a:rPr>
              <a:t> </a:t>
            </a:r>
            <a:r>
              <a:rPr lang="en-US" sz="4000" dirty="0" err="1">
                <a:ea typeface="ＭＳ Ｐゴシック" charset="0"/>
                <a:cs typeface="Times New Roman" charset="0"/>
              </a:rPr>
              <a:t>байдал</a:t>
            </a:r>
            <a:endParaRPr lang="en-US" sz="4000" dirty="0">
              <a:ea typeface="ＭＳ Ｐゴシック" charset="0"/>
              <a:cs typeface="Times New Roman" charset="0"/>
            </a:endParaRPr>
          </a:p>
        </p:txBody>
      </p:sp>
      <p:sp>
        <p:nvSpPr>
          <p:cNvPr id="65539" name="Rectangle 3"/>
          <p:cNvSpPr>
            <a:spLocks noGrp="1" noChangeArrowheads="1"/>
          </p:cNvSpPr>
          <p:nvPr>
            <p:ph type="body" idx="1"/>
          </p:nvPr>
        </p:nvSpPr>
        <p:spPr>
          <a:xfrm>
            <a:off x="152400" y="1752600"/>
            <a:ext cx="3411538" cy="4953000"/>
          </a:xfrm>
        </p:spPr>
        <p:txBody>
          <a:bodyPr/>
          <a:lstStyle/>
          <a:p>
            <a:pPr eaLnBrk="1" hangingPunct="1">
              <a:defRPr/>
            </a:pPr>
            <a:r>
              <a:rPr lang="en-US" sz="2400" b="1" dirty="0" err="1" smtClean="0">
                <a:latin typeface="+mj-lt"/>
                <a:ea typeface="ＭＳ Ｐゴシック" charset="0"/>
                <a:cs typeface="Times New Roman" charset="0"/>
              </a:rPr>
              <a:t>Юуг</a:t>
            </a:r>
            <a:r>
              <a:rPr lang="en-US" sz="2400" b="1" dirty="0" smtClean="0">
                <a:latin typeface="+mj-lt"/>
                <a:ea typeface="ＭＳ Ｐゴシック" charset="0"/>
                <a:cs typeface="Times New Roman" charset="0"/>
              </a:rPr>
              <a:t> </a:t>
            </a:r>
            <a:r>
              <a:rPr lang="en-US" sz="2400" b="1" dirty="0" err="1" smtClean="0">
                <a:latin typeface="+mj-lt"/>
                <a:ea typeface="ＭＳ Ｐゴシック" charset="0"/>
                <a:cs typeface="Times New Roman" charset="0"/>
              </a:rPr>
              <a:t>Филемон</a:t>
            </a:r>
            <a:r>
              <a:rPr lang="en-US" sz="2400" b="1" dirty="0" smtClean="0">
                <a:latin typeface="+mj-lt"/>
                <a:ea typeface="ＭＳ Ｐゴシック" charset="0"/>
                <a:cs typeface="Times New Roman" charset="0"/>
              </a:rPr>
              <a:t> </a:t>
            </a:r>
            <a:r>
              <a:rPr lang="en-US" sz="2400" b="1" dirty="0" err="1" smtClean="0">
                <a:latin typeface="+mj-lt"/>
                <a:ea typeface="ＭＳ Ｐゴシック" charset="0"/>
                <a:cs typeface="Times New Roman" charset="0"/>
              </a:rPr>
              <a:t>өөрийн</a:t>
            </a:r>
            <a:r>
              <a:rPr lang="en-US" sz="2400" b="1" dirty="0" smtClean="0">
                <a:latin typeface="+mj-lt"/>
                <a:ea typeface="ＭＳ Ｐゴシック" charset="0"/>
                <a:cs typeface="Times New Roman" charset="0"/>
              </a:rPr>
              <a:t> </a:t>
            </a:r>
            <a:r>
              <a:rPr lang="en-US" sz="2400" b="1" dirty="0" err="1" smtClean="0">
                <a:latin typeface="+mj-lt"/>
                <a:ea typeface="ＭＳ Ｐゴシック" charset="0"/>
                <a:cs typeface="Times New Roman" charset="0"/>
              </a:rPr>
              <a:t>зарц</a:t>
            </a:r>
            <a:r>
              <a:rPr lang="en-US" sz="2400" b="1" dirty="0" smtClean="0">
                <a:latin typeface="+mj-lt"/>
                <a:ea typeface="ＭＳ Ｐゴシック" charset="0"/>
                <a:cs typeface="Times New Roman" charset="0"/>
              </a:rPr>
              <a:t> </a:t>
            </a:r>
            <a:r>
              <a:rPr lang="en-US" sz="2400" b="1" dirty="0" err="1" smtClean="0">
                <a:latin typeface="+mj-lt"/>
                <a:ea typeface="ＭＳ Ｐゴシック" charset="0"/>
                <a:cs typeface="Times New Roman" charset="0"/>
              </a:rPr>
              <a:t>Онесимисийг</a:t>
            </a:r>
            <a:r>
              <a:rPr lang="en-US" sz="2400" b="1" dirty="0" smtClean="0">
                <a:latin typeface="+mj-lt"/>
                <a:ea typeface="ＭＳ Ｐゴシック" charset="0"/>
                <a:cs typeface="Times New Roman" charset="0"/>
              </a:rPr>
              <a:t> </a:t>
            </a:r>
            <a:r>
              <a:rPr lang="en-US" sz="2400" b="1" dirty="0" err="1" smtClean="0">
                <a:latin typeface="+mj-lt"/>
                <a:ea typeface="ＭＳ Ｐゴシック" charset="0"/>
                <a:cs typeface="Times New Roman" charset="0"/>
              </a:rPr>
              <a:t>зөвхөн</a:t>
            </a:r>
            <a:r>
              <a:rPr lang="en-US" sz="2400" b="1" dirty="0" smtClean="0">
                <a:latin typeface="+mj-lt"/>
                <a:ea typeface="ＭＳ Ｐゴシック" charset="0"/>
                <a:cs typeface="Times New Roman" charset="0"/>
              </a:rPr>
              <a:t> </a:t>
            </a:r>
            <a:r>
              <a:rPr lang="en-US" sz="2400" b="1" dirty="0" err="1" smtClean="0">
                <a:latin typeface="+mj-lt"/>
                <a:ea typeface="ＭＳ Ｐゴシック" charset="0"/>
                <a:cs typeface="Times New Roman" charset="0"/>
              </a:rPr>
              <a:t>гэмшихэд</a:t>
            </a:r>
            <a:r>
              <a:rPr lang="en-US" sz="2400" b="1" dirty="0" smtClean="0">
                <a:latin typeface="+mj-lt"/>
                <a:ea typeface="ＭＳ Ｐゴシック" charset="0"/>
                <a:cs typeface="Times New Roman" charset="0"/>
              </a:rPr>
              <a:t> </a:t>
            </a:r>
            <a:r>
              <a:rPr lang="en-US" sz="2400" b="1" dirty="0" err="1" smtClean="0">
                <a:latin typeface="+mj-lt"/>
                <a:ea typeface="ＭＳ Ｐゴシック" charset="0"/>
                <a:cs typeface="Times New Roman" charset="0"/>
              </a:rPr>
              <a:t>ч</a:t>
            </a:r>
            <a:r>
              <a:rPr lang="en-US" sz="2400" b="1" dirty="0" smtClean="0">
                <a:latin typeface="+mj-lt"/>
                <a:ea typeface="ＭＳ Ｐゴシック" charset="0"/>
                <a:cs typeface="Times New Roman" charset="0"/>
              </a:rPr>
              <a:t> </a:t>
            </a:r>
            <a:r>
              <a:rPr lang="en-US" sz="2400" b="1" dirty="0" err="1" smtClean="0">
                <a:latin typeface="+mj-lt"/>
                <a:ea typeface="ＭＳ Ｐゴシック" charset="0"/>
                <a:cs typeface="Times New Roman" charset="0"/>
              </a:rPr>
              <a:t>биш</a:t>
            </a:r>
            <a:r>
              <a:rPr lang="en-US" sz="2400" b="1" dirty="0" smtClean="0">
                <a:latin typeface="+mj-lt"/>
                <a:ea typeface="ＭＳ Ｐゴシック" charset="0"/>
                <a:cs typeface="Times New Roman" charset="0"/>
              </a:rPr>
              <a:t> </a:t>
            </a:r>
            <a:r>
              <a:rPr lang="en-US" sz="2400" b="1" dirty="0" err="1" smtClean="0">
                <a:latin typeface="+mj-lt"/>
                <a:ea typeface="ＭＳ Ｐゴシック" charset="0"/>
                <a:cs typeface="Times New Roman" charset="0"/>
              </a:rPr>
              <a:t>эргэж</a:t>
            </a:r>
            <a:r>
              <a:rPr lang="en-US" sz="2400" b="1" dirty="0" smtClean="0">
                <a:latin typeface="+mj-lt"/>
                <a:ea typeface="ＭＳ Ｐゴシック" charset="0"/>
                <a:cs typeface="Times New Roman" charset="0"/>
              </a:rPr>
              <a:t> </a:t>
            </a:r>
            <a:r>
              <a:rPr lang="en-US" sz="2400" b="1" dirty="0" err="1" smtClean="0">
                <a:latin typeface="+mj-lt"/>
                <a:ea typeface="ＭＳ Ｐゴシック" charset="0"/>
                <a:cs typeface="Times New Roman" charset="0"/>
              </a:rPr>
              <a:t>ирэх</a:t>
            </a:r>
            <a:r>
              <a:rPr lang="en-US" sz="2400" b="1" dirty="0" smtClean="0">
                <a:latin typeface="+mj-lt"/>
                <a:ea typeface="ＭＳ Ｐゴシック" charset="0"/>
                <a:cs typeface="Times New Roman" charset="0"/>
              </a:rPr>
              <a:t> </a:t>
            </a:r>
            <a:r>
              <a:rPr lang="en-US" sz="2400" b="1" dirty="0" err="1" smtClean="0">
                <a:latin typeface="+mj-lt"/>
                <a:ea typeface="ＭＳ Ｐゴシック" charset="0"/>
                <a:cs typeface="Times New Roman" charset="0"/>
              </a:rPr>
              <a:t>үед</a:t>
            </a:r>
            <a:r>
              <a:rPr lang="en-US" sz="2400" b="1" dirty="0" smtClean="0">
                <a:latin typeface="+mj-lt"/>
                <a:ea typeface="ＭＳ Ｐゴシック" charset="0"/>
                <a:cs typeface="Times New Roman" charset="0"/>
              </a:rPr>
              <a:t> </a:t>
            </a:r>
            <a:r>
              <a:rPr lang="en-US" sz="2400" b="1" dirty="0" err="1" smtClean="0">
                <a:latin typeface="+mj-lt"/>
                <a:ea typeface="ＭＳ Ｐゴシック" charset="0"/>
                <a:cs typeface="Times New Roman" charset="0"/>
              </a:rPr>
              <a:t>хийх</a:t>
            </a:r>
            <a:r>
              <a:rPr lang="en-US" sz="2400" b="1" dirty="0" smtClean="0">
                <a:latin typeface="+mj-lt"/>
                <a:ea typeface="ＭＳ Ｐゴシック" charset="0"/>
                <a:cs typeface="Times New Roman" charset="0"/>
              </a:rPr>
              <a:t> </a:t>
            </a:r>
            <a:r>
              <a:rPr lang="en-US" sz="2400" b="1" dirty="0" err="1" smtClean="0">
                <a:latin typeface="+mj-lt"/>
                <a:ea typeface="ＭＳ Ｐゴシック" charset="0"/>
                <a:cs typeface="Times New Roman" charset="0"/>
              </a:rPr>
              <a:t>ёстой</a:t>
            </a:r>
            <a:r>
              <a:rPr lang="en-US" sz="2400" b="1" dirty="0" smtClean="0">
                <a:latin typeface="+mj-lt"/>
                <a:ea typeface="ＭＳ Ｐゴシック" charset="0"/>
                <a:cs typeface="Times New Roman" charset="0"/>
              </a:rPr>
              <a:t> </a:t>
            </a:r>
            <a:r>
              <a:rPr lang="en-US" sz="2400" b="1" dirty="0" err="1" smtClean="0">
                <a:latin typeface="+mj-lt"/>
                <a:ea typeface="ＭＳ Ｐゴシック" charset="0"/>
                <a:cs typeface="Times New Roman" charset="0"/>
              </a:rPr>
              <a:t>вэ</a:t>
            </a:r>
            <a:r>
              <a:rPr lang="en-US" sz="2400" b="1" dirty="0" smtClean="0">
                <a:latin typeface="+mj-lt"/>
                <a:ea typeface="ＭＳ Ｐゴシック" charset="0"/>
                <a:cs typeface="Times New Roman" charset="0"/>
              </a:rPr>
              <a:t>? (</a:t>
            </a:r>
            <a:r>
              <a:rPr lang="en-US" sz="2400" b="1" dirty="0" err="1" smtClean="0">
                <a:latin typeface="+mj-lt"/>
                <a:ea typeface="ＭＳ Ｐゴシック" charset="0"/>
                <a:cs typeface="Times New Roman" charset="0"/>
              </a:rPr>
              <a:t>Одоогийн</a:t>
            </a:r>
            <a:r>
              <a:rPr lang="en-US" sz="2400" b="1" dirty="0" smtClean="0">
                <a:latin typeface="+mj-lt"/>
                <a:ea typeface="ＭＳ Ｐゴシック" charset="0"/>
                <a:cs typeface="Times New Roman" charset="0"/>
              </a:rPr>
              <a:t> </a:t>
            </a:r>
            <a:r>
              <a:rPr lang="en-US" sz="2400" b="1" dirty="0" err="1" smtClean="0">
                <a:latin typeface="+mj-lt"/>
                <a:ea typeface="ＭＳ Ｐゴシック" charset="0"/>
                <a:cs typeface="Times New Roman" charset="0"/>
              </a:rPr>
              <a:t>Христитгэлт</a:t>
            </a:r>
            <a:r>
              <a:rPr lang="en-US" sz="2400" b="1" dirty="0" smtClean="0">
                <a:latin typeface="+mj-lt"/>
                <a:ea typeface="ＭＳ Ｐゴシック" charset="0"/>
                <a:cs typeface="Times New Roman" charset="0"/>
              </a:rPr>
              <a:t> </a:t>
            </a:r>
            <a:r>
              <a:rPr lang="en-US" sz="2400" b="1" dirty="0" err="1" smtClean="0">
                <a:latin typeface="+mj-lt"/>
                <a:ea typeface="ＭＳ Ｐゴシック" charset="0"/>
                <a:cs typeface="Times New Roman" charset="0"/>
              </a:rPr>
              <a:t>хүмүүс</a:t>
            </a:r>
            <a:r>
              <a:rPr lang="en-US" sz="2400" b="1" dirty="0" smtClean="0">
                <a:latin typeface="+mj-lt"/>
                <a:ea typeface="ＭＳ Ｐゴシック" charset="0"/>
                <a:cs typeface="Times New Roman" charset="0"/>
              </a:rPr>
              <a:t>)</a:t>
            </a:r>
          </a:p>
          <a:p>
            <a:pPr eaLnBrk="1" hangingPunct="1">
              <a:defRPr/>
            </a:pPr>
            <a:r>
              <a:rPr lang="en-US" sz="2400" b="1" dirty="0" err="1" smtClean="0">
                <a:latin typeface="+mj-lt"/>
                <a:ea typeface="ＭＳ Ｐゴシック" charset="0"/>
                <a:cs typeface="Times New Roman" charset="0"/>
              </a:rPr>
              <a:t>Энд</a:t>
            </a:r>
            <a:r>
              <a:rPr lang="en-US" sz="2400" b="1" dirty="0" smtClean="0">
                <a:latin typeface="+mj-lt"/>
                <a:ea typeface="ＭＳ Ｐゴシック" charset="0"/>
                <a:cs typeface="Times New Roman" charset="0"/>
              </a:rPr>
              <a:t> </a:t>
            </a:r>
            <a:r>
              <a:rPr lang="en-US" sz="2400" b="1" dirty="0" err="1" smtClean="0">
                <a:latin typeface="+mj-lt"/>
                <a:ea typeface="ＭＳ Ｐゴシック" charset="0"/>
                <a:cs typeface="Times New Roman" charset="0"/>
              </a:rPr>
              <a:t>боолчлолын</a:t>
            </a:r>
            <a:r>
              <a:rPr lang="en-US" sz="2400" b="1" dirty="0" smtClean="0">
                <a:latin typeface="+mj-lt"/>
                <a:ea typeface="ＭＳ Ｐゴシック" charset="0"/>
                <a:cs typeface="Times New Roman" charset="0"/>
              </a:rPr>
              <a:t> </a:t>
            </a:r>
            <a:r>
              <a:rPr lang="en-US" sz="2400" b="1" dirty="0" err="1" smtClean="0">
                <a:latin typeface="+mj-lt"/>
                <a:ea typeface="ＭＳ Ｐゴシック" charset="0"/>
                <a:cs typeface="Times New Roman" charset="0"/>
              </a:rPr>
              <a:t>талаарх</a:t>
            </a:r>
            <a:r>
              <a:rPr lang="en-US" sz="2400" b="1" dirty="0" smtClean="0">
                <a:latin typeface="+mj-lt"/>
                <a:ea typeface="ＭＳ Ｐゴシック" charset="0"/>
                <a:cs typeface="Times New Roman" charset="0"/>
              </a:rPr>
              <a:t> </a:t>
            </a:r>
            <a:r>
              <a:rPr lang="en-US" sz="2400" b="1" dirty="0" err="1" smtClean="0">
                <a:latin typeface="+mj-lt"/>
                <a:ea typeface="ＭＳ Ｐゴシック" charset="0"/>
                <a:cs typeface="Times New Roman" charset="0"/>
              </a:rPr>
              <a:t>ямар</a:t>
            </a:r>
            <a:r>
              <a:rPr lang="en-US" sz="2400" b="1" dirty="0" smtClean="0">
                <a:latin typeface="+mj-lt"/>
                <a:ea typeface="ＭＳ Ｐゴシック" charset="0"/>
                <a:cs typeface="Times New Roman" charset="0"/>
              </a:rPr>
              <a:t> </a:t>
            </a:r>
            <a:r>
              <a:rPr lang="en-US" sz="2400" b="1" dirty="0" err="1" smtClean="0">
                <a:latin typeface="+mj-lt"/>
                <a:ea typeface="ＭＳ Ｐゴシック" charset="0"/>
                <a:cs typeface="Times New Roman" charset="0"/>
              </a:rPr>
              <a:t>илэрхийлэл</a:t>
            </a:r>
            <a:r>
              <a:rPr lang="en-US" sz="2400" b="1" dirty="0" smtClean="0">
                <a:latin typeface="+mj-lt"/>
                <a:ea typeface="ＭＳ Ｐゴシック" charset="0"/>
                <a:cs typeface="Times New Roman" charset="0"/>
              </a:rPr>
              <a:t> </a:t>
            </a:r>
            <a:r>
              <a:rPr lang="en-US" sz="2400" b="1" dirty="0" err="1" smtClean="0">
                <a:latin typeface="+mj-lt"/>
                <a:ea typeface="ＭＳ Ｐゴシック" charset="0"/>
                <a:cs typeface="Times New Roman" charset="0"/>
              </a:rPr>
              <a:t>байна</a:t>
            </a:r>
            <a:r>
              <a:rPr lang="en-US" sz="2400" b="1" dirty="0" smtClean="0">
                <a:latin typeface="+mj-lt"/>
                <a:ea typeface="ＭＳ Ｐゴシック" charset="0"/>
                <a:cs typeface="Times New Roman" charset="0"/>
              </a:rPr>
              <a:t> </a:t>
            </a:r>
            <a:r>
              <a:rPr lang="en-US" sz="2400" b="1" dirty="0" err="1" smtClean="0">
                <a:latin typeface="+mj-lt"/>
                <a:ea typeface="ＭＳ Ｐゴシック" charset="0"/>
                <a:cs typeface="Times New Roman" charset="0"/>
              </a:rPr>
              <a:t>вэ</a:t>
            </a:r>
            <a:r>
              <a:rPr lang="en-US" sz="2400" b="1" dirty="0" smtClean="0">
                <a:latin typeface="+mj-lt"/>
                <a:ea typeface="ＭＳ Ｐゴシック" charset="0"/>
                <a:cs typeface="Times New Roman" charset="0"/>
              </a:rPr>
              <a:t>?</a:t>
            </a:r>
            <a:endParaRPr lang="en-US" sz="2400" b="1" dirty="0">
              <a:latin typeface="+mj-lt"/>
              <a:ea typeface="ＭＳ Ｐゴシック" charset="0"/>
              <a:cs typeface="Times New Roman" charset="0"/>
            </a:endParaRPr>
          </a:p>
        </p:txBody>
      </p:sp>
      <p:pic>
        <p:nvPicPr>
          <p:cNvPr id="172035" name="Picture 4" descr="Philem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524000"/>
            <a:ext cx="55626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6" name="Text Box 5"/>
          <p:cNvSpPr txBox="1">
            <a:spLocks noChangeArrowheads="1"/>
          </p:cNvSpPr>
          <p:nvPr/>
        </p:nvSpPr>
        <p:spPr bwMode="auto">
          <a:xfrm>
            <a:off x="8397875" y="8255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109</a:t>
            </a:r>
          </a:p>
        </p:txBody>
      </p: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1" descr="Shackles.jpg"/>
          <p:cNvPicPr>
            <a:picLocks noChangeAspect="1"/>
          </p:cNvPicPr>
          <p:nvPr/>
        </p:nvPicPr>
        <p:blipFill>
          <a:blip r:embed="rId3">
            <a:extLst>
              <a:ext uri="{28A0092B-C50C-407E-A947-70E740481C1C}">
                <a14:useLocalDpi xmlns:a14="http://schemas.microsoft.com/office/drawing/2010/main" val="0"/>
              </a:ext>
            </a:extLst>
          </a:blip>
          <a:srcRect t="7191"/>
          <a:stretch>
            <a:fillRect/>
          </a:stretch>
        </p:blipFill>
        <p:spPr bwMode="auto">
          <a:xfrm>
            <a:off x="1588" y="0"/>
            <a:ext cx="91074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2" name="Rectangle 2"/>
          <p:cNvSpPr>
            <a:spLocks noGrp="1" noChangeArrowheads="1"/>
          </p:cNvSpPr>
          <p:nvPr>
            <p:ph type="title"/>
          </p:nvPr>
        </p:nvSpPr>
        <p:spPr>
          <a:xfrm>
            <a:off x="1403350" y="4868863"/>
            <a:ext cx="7740650" cy="2017712"/>
          </a:xfrm>
        </p:spPr>
        <p:txBody>
          <a:bodyPr/>
          <a:lstStyle/>
          <a:p>
            <a:pPr marL="762000" indent="-762000" eaLnBrk="1" hangingPunct="1">
              <a:buFontTx/>
              <a:buAutoNum type="arabicPeriod" startAt="9"/>
              <a:defRPr/>
            </a:pPr>
            <a:r>
              <a:rPr lang="en-US" sz="3200" b="1" dirty="0" err="1" smtClean="0">
                <a:solidFill>
                  <a:srgbClr val="FFFFFF"/>
                </a:solidFill>
                <a:ea typeface="ＭＳ Ｐゴシック" charset="0"/>
                <a:cs typeface="Times New Roman" charset="0"/>
              </a:rPr>
              <a:t>Та</a:t>
            </a:r>
            <a:r>
              <a:rPr lang="en-US" sz="3200" b="1" dirty="0" smtClean="0">
                <a:solidFill>
                  <a:srgbClr val="FFFFFF"/>
                </a:solidFill>
                <a:ea typeface="ＭＳ Ｐゴシック" charset="0"/>
                <a:cs typeface="Times New Roman" charset="0"/>
              </a:rPr>
              <a:t> </a:t>
            </a:r>
            <a:r>
              <a:rPr lang="en-US" sz="3200" b="1" dirty="0" err="1" smtClean="0">
                <a:solidFill>
                  <a:srgbClr val="FFFFFF"/>
                </a:solidFill>
                <a:ea typeface="ＭＳ Ｐゴシック" charset="0"/>
                <a:cs typeface="Times New Roman" charset="0"/>
              </a:rPr>
              <a:t>арьс</a:t>
            </a:r>
            <a:r>
              <a:rPr lang="en-US" sz="3200" b="1" dirty="0" smtClean="0">
                <a:solidFill>
                  <a:srgbClr val="FFFFFF"/>
                </a:solidFill>
                <a:ea typeface="ＭＳ Ｐゴシック" charset="0"/>
                <a:cs typeface="Times New Roman" charset="0"/>
              </a:rPr>
              <a:t> </a:t>
            </a:r>
            <a:r>
              <a:rPr lang="en-US" sz="3200" b="1" dirty="0" err="1" smtClean="0">
                <a:solidFill>
                  <a:srgbClr val="FFFFFF"/>
                </a:solidFill>
                <a:ea typeface="ＭＳ Ｐゴシック" charset="0"/>
                <a:cs typeface="Times New Roman" charset="0"/>
              </a:rPr>
              <a:t>өнгөөр</a:t>
            </a:r>
            <a:r>
              <a:rPr lang="en-US" sz="3200" b="1" dirty="0" smtClean="0">
                <a:solidFill>
                  <a:srgbClr val="FFFFFF"/>
                </a:solidFill>
                <a:ea typeface="ＭＳ Ｐゴシック" charset="0"/>
                <a:cs typeface="Times New Roman" charset="0"/>
              </a:rPr>
              <a:t> </a:t>
            </a:r>
            <a:r>
              <a:rPr lang="en-US" sz="3200" b="1" dirty="0" err="1" smtClean="0">
                <a:solidFill>
                  <a:srgbClr val="FFFFFF"/>
                </a:solidFill>
                <a:ea typeface="ＭＳ Ｐゴシック" charset="0"/>
                <a:cs typeface="Times New Roman" charset="0"/>
              </a:rPr>
              <a:t>ялгаварлагч</a:t>
            </a:r>
            <a:r>
              <a:rPr lang="en-US" sz="3200" b="1" dirty="0" smtClean="0">
                <a:solidFill>
                  <a:srgbClr val="FFFFFF"/>
                </a:solidFill>
                <a:ea typeface="ＭＳ Ｐゴシック" charset="0"/>
                <a:cs typeface="Times New Roman" charset="0"/>
              </a:rPr>
              <a:t> </a:t>
            </a:r>
            <a:r>
              <a:rPr lang="en-US" sz="3200" b="1" dirty="0" err="1" smtClean="0">
                <a:solidFill>
                  <a:srgbClr val="FFFFFF"/>
                </a:solidFill>
                <a:ea typeface="ＭＳ Ｐゴシック" charset="0"/>
                <a:cs typeface="Times New Roman" charset="0"/>
              </a:rPr>
              <a:t>уу</a:t>
            </a:r>
            <a:r>
              <a:rPr lang="en-US" sz="3200" b="1" dirty="0" smtClean="0">
                <a:solidFill>
                  <a:srgbClr val="FFFFFF"/>
                </a:solidFill>
                <a:ea typeface="ＭＳ Ｐゴシック" charset="0"/>
                <a:cs typeface="Times New Roman" charset="0"/>
              </a:rPr>
              <a:t>? </a:t>
            </a:r>
            <a:r>
              <a:rPr lang="en-US" sz="3200" b="1" dirty="0">
                <a:solidFill>
                  <a:srgbClr val="FFFFFF"/>
                </a:solidFill>
                <a:ea typeface="ＭＳ Ｐゴシック" charset="0"/>
                <a:cs typeface="Times New Roman" charset="0"/>
              </a:rPr>
              <a:t/>
            </a:r>
            <a:br>
              <a:rPr lang="en-US" sz="3200" b="1" dirty="0">
                <a:solidFill>
                  <a:srgbClr val="FFFFFF"/>
                </a:solidFill>
                <a:ea typeface="ＭＳ Ｐゴシック" charset="0"/>
                <a:cs typeface="Times New Roman" charset="0"/>
              </a:rPr>
            </a:br>
            <a:r>
              <a:rPr lang="en-US" sz="3200" b="1" dirty="0" smtClean="0">
                <a:solidFill>
                  <a:srgbClr val="FFFFFF"/>
                </a:solidFill>
                <a:ea typeface="ＭＳ Ｐゴシック" charset="0"/>
                <a:cs typeface="Times New Roman" charset="0"/>
              </a:rPr>
              <a:t>(</a:t>
            </a:r>
            <a:r>
              <a:rPr lang="en-US" sz="3200" b="1" dirty="0" err="1" smtClean="0">
                <a:solidFill>
                  <a:srgbClr val="FFFFFF"/>
                </a:solidFill>
                <a:ea typeface="ＭＳ Ｐゴシック" charset="0"/>
                <a:cs typeface="Times New Roman" charset="0"/>
              </a:rPr>
              <a:t>Зарим</a:t>
            </a:r>
            <a:r>
              <a:rPr lang="en-US" sz="3200" b="1" dirty="0" smtClean="0">
                <a:solidFill>
                  <a:srgbClr val="FFFFFF"/>
                </a:solidFill>
                <a:ea typeface="ＭＳ Ｐゴシック" charset="0"/>
                <a:cs typeface="Times New Roman" charset="0"/>
              </a:rPr>
              <a:t> </a:t>
            </a:r>
            <a:r>
              <a:rPr lang="en-US" sz="3200" b="1" dirty="0" err="1" smtClean="0">
                <a:solidFill>
                  <a:srgbClr val="FFFFFF"/>
                </a:solidFill>
                <a:ea typeface="ＭＳ Ｐゴシック" charset="0"/>
                <a:cs typeface="Times New Roman" charset="0"/>
              </a:rPr>
              <a:t>асуултуудыг</a:t>
            </a:r>
            <a:r>
              <a:rPr lang="en-US" sz="3200" b="1" dirty="0" smtClean="0">
                <a:solidFill>
                  <a:srgbClr val="FFFFFF"/>
                </a:solidFill>
                <a:ea typeface="ＭＳ Ｐゴシック" charset="0"/>
                <a:cs typeface="Times New Roman" charset="0"/>
              </a:rPr>
              <a:t> </a:t>
            </a:r>
            <a:r>
              <a:rPr lang="en-US" sz="3200" b="1" dirty="0" err="1" smtClean="0">
                <a:solidFill>
                  <a:srgbClr val="FFFFFF"/>
                </a:solidFill>
                <a:ea typeface="ＭＳ Ｐゴシック" charset="0"/>
                <a:cs typeface="Times New Roman" charset="0"/>
              </a:rPr>
              <a:t>бодож</a:t>
            </a:r>
            <a:r>
              <a:rPr lang="en-US" sz="3200" b="1" dirty="0" smtClean="0">
                <a:solidFill>
                  <a:srgbClr val="FFFFFF"/>
                </a:solidFill>
                <a:ea typeface="ＭＳ Ｐゴシック" charset="0"/>
                <a:cs typeface="Times New Roman" charset="0"/>
              </a:rPr>
              <a:t> </a:t>
            </a:r>
            <a:r>
              <a:rPr lang="en-US" sz="3200" b="1" dirty="0" err="1" smtClean="0">
                <a:solidFill>
                  <a:srgbClr val="FFFFFF"/>
                </a:solidFill>
                <a:ea typeface="ＭＳ Ｐゴシック" charset="0"/>
                <a:cs typeface="Times New Roman" charset="0"/>
              </a:rPr>
              <a:t>үз</a:t>
            </a:r>
            <a:r>
              <a:rPr lang="en-US" sz="3200" b="1" dirty="0" smtClean="0">
                <a:solidFill>
                  <a:srgbClr val="FFFFFF"/>
                </a:solidFill>
                <a:ea typeface="ＭＳ Ｐゴシック" charset="0"/>
                <a:cs typeface="Times New Roman" charset="0"/>
              </a:rPr>
              <a:t>. </a:t>
            </a:r>
            <a:r>
              <a:rPr lang="en-US" sz="3200" b="1" dirty="0">
                <a:solidFill>
                  <a:srgbClr val="FFFFFF"/>
                </a:solidFill>
                <a:ea typeface="ＭＳ Ｐゴシック" charset="0"/>
                <a:cs typeface="Times New Roman" charset="0"/>
              </a:rPr>
              <a:t>. .)</a:t>
            </a:r>
          </a:p>
        </p:txBody>
      </p:sp>
      <p:sp>
        <p:nvSpPr>
          <p:cNvPr id="66563" name="Rectangle 3"/>
          <p:cNvSpPr>
            <a:spLocks noGrp="1" noChangeArrowheads="1"/>
          </p:cNvSpPr>
          <p:nvPr>
            <p:ph type="body" idx="1"/>
          </p:nvPr>
        </p:nvSpPr>
        <p:spPr>
          <a:xfrm>
            <a:off x="0" y="0"/>
            <a:ext cx="8229600" cy="2514600"/>
          </a:xfrm>
        </p:spPr>
        <p:txBody>
          <a:bodyPr/>
          <a:lstStyle/>
          <a:p>
            <a:pPr marL="609600" indent="-609600" eaLnBrk="1" hangingPunct="1">
              <a:lnSpc>
                <a:spcPct val="90000"/>
              </a:lnSpc>
              <a:defRPr/>
            </a:pPr>
            <a:r>
              <a:rPr lang="en-US" sz="2800" b="1" dirty="0" err="1">
                <a:effectLst>
                  <a:glow rad="101600">
                    <a:srgbClr val="000000">
                      <a:alpha val="75000"/>
                    </a:srgbClr>
                  </a:glow>
                  <a:outerShdw blurRad="38100" dist="38100" dir="2700000" algn="tl">
                    <a:srgbClr val="000000"/>
                  </a:outerShdw>
                </a:effectLst>
                <a:latin typeface="Tahoma" charset="0"/>
                <a:ea typeface="ＭＳ Ｐゴシック" charset="0"/>
                <a:cs typeface="ＭＳ Ｐゴシック" charset="0"/>
              </a:rPr>
              <a:t>Гэрийн</a:t>
            </a:r>
            <a:r>
              <a:rPr lang="en-US" sz="2800" b="1" dirty="0">
                <a:effectLst>
                  <a:glow rad="101600">
                    <a:srgbClr val="000000">
                      <a:alpha val="75000"/>
                    </a:srgbClr>
                  </a:glow>
                  <a:outerShdw blurRad="38100" dist="38100" dir="2700000" algn="tl">
                    <a:srgbClr val="000000"/>
                  </a:outerShdw>
                </a:effectLst>
                <a:latin typeface="Tahoma" charset="0"/>
                <a:ea typeface="ＭＳ Ｐゴシック" charset="0"/>
                <a:cs typeface="ＭＳ Ｐゴシック" charset="0"/>
              </a:rPr>
              <a:t> </a:t>
            </a:r>
            <a:r>
              <a:rPr lang="en-US" sz="2800" b="1" dirty="0" err="1">
                <a:effectLst>
                  <a:glow rad="101600">
                    <a:srgbClr val="000000">
                      <a:alpha val="75000"/>
                    </a:srgbClr>
                  </a:glow>
                  <a:outerShdw blurRad="38100" dist="38100" dir="2700000" algn="tl">
                    <a:srgbClr val="000000"/>
                  </a:outerShdw>
                </a:effectLst>
                <a:latin typeface="Tahoma" charset="0"/>
                <a:ea typeface="ＭＳ Ｐゴシック" charset="0"/>
                <a:cs typeface="ＭＳ Ｐゴシック" charset="0"/>
              </a:rPr>
              <a:t>үйлчлэгч</a:t>
            </a:r>
            <a:r>
              <a:rPr lang="en-US" sz="2800" b="1" dirty="0">
                <a:effectLst>
                  <a:glow rad="101600">
                    <a:srgbClr val="000000">
                      <a:alpha val="75000"/>
                    </a:srgbClr>
                  </a:glow>
                  <a:outerShdw blurRad="38100" dist="38100" dir="2700000" algn="tl">
                    <a:srgbClr val="000000"/>
                  </a:outerShdw>
                </a:effectLst>
                <a:latin typeface="Tahoma" charset="0"/>
                <a:ea typeface="ＭＳ Ｐゴシック" charset="0"/>
                <a:cs typeface="ＭＳ Ｐゴシック" charset="0"/>
              </a:rPr>
              <a:t> </a:t>
            </a:r>
            <a:r>
              <a:rPr lang="en-US" sz="2800" b="1" dirty="0" err="1">
                <a:effectLst>
                  <a:glow rad="101600">
                    <a:srgbClr val="000000">
                      <a:alpha val="75000"/>
                    </a:srgbClr>
                  </a:glow>
                  <a:outerShdw blurRad="38100" dist="38100" dir="2700000" algn="tl">
                    <a:srgbClr val="000000"/>
                  </a:outerShdw>
                </a:effectLst>
                <a:latin typeface="Tahoma" charset="0"/>
                <a:ea typeface="ＭＳ Ｐゴシック" charset="0"/>
                <a:cs typeface="ＭＳ Ｐゴシック" charset="0"/>
              </a:rPr>
              <a:t>нарт</a:t>
            </a:r>
            <a:r>
              <a:rPr lang="en-US" sz="2800" b="1" dirty="0">
                <a:effectLst>
                  <a:glow rad="101600">
                    <a:srgbClr val="000000">
                      <a:alpha val="75000"/>
                    </a:srgbClr>
                  </a:glow>
                  <a:outerShdw blurRad="38100" dist="38100" dir="2700000" algn="tl">
                    <a:srgbClr val="000000"/>
                  </a:outerShdw>
                </a:effectLst>
                <a:latin typeface="Tahoma" charset="0"/>
                <a:ea typeface="ＭＳ Ｐゴシック" charset="0"/>
                <a:cs typeface="ＭＳ Ｐゴシック" charset="0"/>
              </a:rPr>
              <a:t> </a:t>
            </a:r>
            <a:r>
              <a:rPr lang="en-US" sz="2800" b="1" dirty="0" err="1">
                <a:effectLst>
                  <a:glow rad="101600">
                    <a:srgbClr val="000000">
                      <a:alpha val="75000"/>
                    </a:srgbClr>
                  </a:glow>
                  <a:outerShdw blurRad="38100" dist="38100" dir="2700000" algn="tl">
                    <a:srgbClr val="000000"/>
                  </a:outerShdw>
                </a:effectLst>
                <a:latin typeface="Tahoma" charset="0"/>
                <a:ea typeface="ＭＳ Ｐゴシック" charset="0"/>
                <a:cs typeface="ＭＳ Ｐゴシック" charset="0"/>
              </a:rPr>
              <a:t>хандах</a:t>
            </a:r>
            <a:r>
              <a:rPr lang="en-US" sz="2800" b="1" dirty="0">
                <a:effectLst>
                  <a:glow rad="101600">
                    <a:srgbClr val="000000">
                      <a:alpha val="75000"/>
                    </a:srgbClr>
                  </a:glow>
                  <a:outerShdw blurRad="38100" dist="38100" dir="2700000" algn="tl">
                    <a:srgbClr val="000000"/>
                  </a:outerShdw>
                </a:effectLst>
                <a:latin typeface="Tahoma" charset="0"/>
                <a:ea typeface="ＭＳ Ｐゴシック" charset="0"/>
                <a:cs typeface="ＭＳ Ｐゴシック" charset="0"/>
              </a:rPr>
              <a:t> </a:t>
            </a:r>
            <a:r>
              <a:rPr lang="en-US" sz="2800" b="1" dirty="0" err="1">
                <a:effectLst>
                  <a:glow rad="101600">
                    <a:srgbClr val="000000">
                      <a:alpha val="75000"/>
                    </a:srgbClr>
                  </a:glow>
                  <a:outerShdw blurRad="38100" dist="38100" dir="2700000" algn="tl">
                    <a:srgbClr val="000000"/>
                  </a:outerShdw>
                </a:effectLst>
                <a:latin typeface="Tahoma" charset="0"/>
                <a:ea typeface="ＭＳ Ｐゴシック" charset="0"/>
                <a:cs typeface="ＭＳ Ｐゴシック" charset="0"/>
              </a:rPr>
              <a:t>хандалт</a:t>
            </a:r>
            <a:r>
              <a:rPr lang="en-US" sz="2800" b="1" dirty="0">
                <a:effectLst>
                  <a:glow rad="101600">
                    <a:srgbClr val="000000">
                      <a:alpha val="75000"/>
                    </a:srgbClr>
                  </a:glow>
                  <a:outerShdw blurRad="38100" dist="38100" dir="2700000" algn="tl">
                    <a:srgbClr val="000000"/>
                  </a:outerShdw>
                </a:effectLst>
                <a:latin typeface="Tahoma" charset="0"/>
                <a:ea typeface="ＭＳ Ｐゴシック" charset="0"/>
                <a:cs typeface="ＭＳ Ｐゴシック" charset="0"/>
              </a:rPr>
              <a:t> </a:t>
            </a:r>
          </a:p>
          <a:p>
            <a:pPr marL="609600" indent="-609600" eaLnBrk="1" hangingPunct="1">
              <a:lnSpc>
                <a:spcPct val="90000"/>
              </a:lnSpc>
              <a:defRPr/>
            </a:pPr>
            <a:r>
              <a:rPr lang="en-US" sz="2800" b="1" dirty="0" err="1">
                <a:effectLst>
                  <a:glow rad="101600">
                    <a:srgbClr val="000000">
                      <a:alpha val="75000"/>
                    </a:srgbClr>
                  </a:glow>
                  <a:outerShdw blurRad="38100" dist="38100" dir="2700000" algn="tl">
                    <a:srgbClr val="000000"/>
                  </a:outerShdw>
                </a:effectLst>
                <a:latin typeface="Tahoma" charset="0"/>
                <a:ea typeface="ＭＳ Ｐゴシック" charset="0"/>
                <a:cs typeface="ＭＳ Ｐゴシック" charset="0"/>
              </a:rPr>
              <a:t>Яс</a:t>
            </a:r>
            <a:r>
              <a:rPr lang="en-US" sz="2800" b="1" dirty="0">
                <a:effectLst>
                  <a:glow rad="101600">
                    <a:srgbClr val="000000">
                      <a:alpha val="75000"/>
                    </a:srgbClr>
                  </a:glow>
                  <a:outerShdw blurRad="38100" dist="38100" dir="2700000" algn="tl">
                    <a:srgbClr val="000000"/>
                  </a:outerShdw>
                </a:effectLst>
                <a:latin typeface="Tahoma" charset="0"/>
                <a:ea typeface="ＭＳ Ｐゴシック" charset="0"/>
                <a:cs typeface="ＭＳ Ｐゴシック" charset="0"/>
              </a:rPr>
              <a:t> </a:t>
            </a:r>
            <a:r>
              <a:rPr lang="en-US" sz="2800" b="1" dirty="0" err="1">
                <a:effectLst>
                  <a:glow rad="101600">
                    <a:srgbClr val="000000">
                      <a:alpha val="75000"/>
                    </a:srgbClr>
                  </a:glow>
                  <a:outerShdw blurRad="38100" dist="38100" dir="2700000" algn="tl">
                    <a:srgbClr val="000000"/>
                  </a:outerShdw>
                </a:effectLst>
                <a:latin typeface="Tahoma" charset="0"/>
                <a:ea typeface="ＭＳ Ｐゴシック" charset="0"/>
                <a:cs typeface="ＭＳ Ｐゴシック" charset="0"/>
              </a:rPr>
              <a:t>үндэстэн</a:t>
            </a:r>
            <a:r>
              <a:rPr lang="en-US" sz="2800" b="1" dirty="0">
                <a:effectLst>
                  <a:glow rad="101600">
                    <a:srgbClr val="000000">
                      <a:alpha val="75000"/>
                    </a:srgbClr>
                  </a:glow>
                  <a:outerShdw blurRad="38100" dist="38100" dir="2700000" algn="tl">
                    <a:srgbClr val="000000"/>
                  </a:outerShdw>
                </a:effectLst>
                <a:latin typeface="Tahoma" charset="0"/>
                <a:ea typeface="ＭＳ Ｐゴシック" charset="0"/>
                <a:cs typeface="ＭＳ Ｐゴシック" charset="0"/>
              </a:rPr>
              <a:t> </a:t>
            </a:r>
            <a:r>
              <a:rPr lang="en-US" sz="2800" b="1" dirty="0" err="1">
                <a:effectLst>
                  <a:glow rad="101600">
                    <a:srgbClr val="000000">
                      <a:alpha val="75000"/>
                    </a:srgbClr>
                  </a:glow>
                  <a:outerShdw blurRad="38100" dist="38100" dir="2700000" algn="tl">
                    <a:srgbClr val="000000"/>
                  </a:outerShdw>
                </a:effectLst>
                <a:latin typeface="Tahoma" charset="0"/>
                <a:ea typeface="ＭＳ Ｐゴシック" charset="0"/>
                <a:cs typeface="ＭＳ Ｐゴシック" charset="0"/>
              </a:rPr>
              <a:t>холилдсон</a:t>
            </a:r>
            <a:r>
              <a:rPr lang="en-US" sz="2800" b="1" dirty="0">
                <a:effectLst>
                  <a:glow rad="101600">
                    <a:srgbClr val="000000">
                      <a:alpha val="75000"/>
                    </a:srgbClr>
                  </a:glow>
                  <a:outerShdw blurRad="38100" dist="38100" dir="2700000" algn="tl">
                    <a:srgbClr val="000000"/>
                  </a:outerShdw>
                </a:effectLst>
                <a:latin typeface="Tahoma" charset="0"/>
                <a:ea typeface="ＭＳ Ｐゴシック" charset="0"/>
                <a:cs typeface="ＭＳ Ｐゴシック" charset="0"/>
              </a:rPr>
              <a:t> </a:t>
            </a:r>
            <a:r>
              <a:rPr lang="en-US" sz="2800" b="1" dirty="0" err="1">
                <a:effectLst>
                  <a:glow rad="101600">
                    <a:srgbClr val="000000">
                      <a:alpha val="75000"/>
                    </a:srgbClr>
                  </a:glow>
                  <a:outerShdw blurRad="38100" dist="38100" dir="2700000" algn="tl">
                    <a:srgbClr val="000000"/>
                  </a:outerShdw>
                </a:effectLst>
                <a:latin typeface="Tahoma" charset="0"/>
                <a:ea typeface="ＭＳ Ｐゴシック" charset="0"/>
                <a:cs typeface="ＭＳ Ｐゴシック" charset="0"/>
              </a:rPr>
              <a:t>сүм</a:t>
            </a:r>
            <a:endParaRPr lang="en-US" sz="2800" b="1" dirty="0">
              <a:effectLst>
                <a:glow rad="101600">
                  <a:srgbClr val="000000">
                    <a:alpha val="75000"/>
                  </a:srgbClr>
                </a:glow>
                <a:outerShdw blurRad="38100" dist="38100" dir="2700000" algn="tl">
                  <a:srgbClr val="000000"/>
                </a:outerShdw>
              </a:effectLst>
              <a:latin typeface="Tahoma" charset="0"/>
              <a:ea typeface="ＭＳ Ｐゴシック" charset="0"/>
              <a:cs typeface="ＭＳ Ｐゴシック" charset="0"/>
            </a:endParaRPr>
          </a:p>
          <a:p>
            <a:pPr marL="609600" indent="-609600" eaLnBrk="1" hangingPunct="1">
              <a:lnSpc>
                <a:spcPct val="90000"/>
              </a:lnSpc>
              <a:defRPr/>
            </a:pPr>
            <a:r>
              <a:rPr lang="en-US" sz="2800" b="1" dirty="0" err="1">
                <a:effectLst>
                  <a:glow rad="101600">
                    <a:srgbClr val="000000">
                      <a:alpha val="75000"/>
                    </a:srgbClr>
                  </a:glow>
                  <a:outerShdw blurRad="38100" dist="38100" dir="2700000" algn="tl">
                    <a:srgbClr val="000000"/>
                  </a:outerShdw>
                </a:effectLst>
                <a:latin typeface="Tahoma" charset="0"/>
                <a:ea typeface="ＭＳ Ｐゴシック" charset="0"/>
                <a:cs typeface="ＭＳ Ｐゴシック" charset="0"/>
              </a:rPr>
              <a:t>Сайн</a:t>
            </a:r>
            <a:r>
              <a:rPr lang="en-US" sz="2800" b="1" dirty="0">
                <a:effectLst>
                  <a:glow rad="101600">
                    <a:srgbClr val="000000">
                      <a:alpha val="75000"/>
                    </a:srgbClr>
                  </a:glow>
                  <a:outerShdw blurRad="38100" dist="38100" dir="2700000" algn="tl">
                    <a:srgbClr val="000000"/>
                  </a:outerShdw>
                </a:effectLst>
                <a:latin typeface="Tahoma" charset="0"/>
                <a:ea typeface="ＭＳ Ｐゴシック" charset="0"/>
                <a:cs typeface="ＭＳ Ｐゴシック" charset="0"/>
              </a:rPr>
              <a:t> </a:t>
            </a:r>
            <a:r>
              <a:rPr lang="en-US" sz="2800" b="1" dirty="0" err="1">
                <a:effectLst>
                  <a:glow rad="101600">
                    <a:srgbClr val="000000">
                      <a:alpha val="75000"/>
                    </a:srgbClr>
                  </a:glow>
                  <a:outerShdw blurRad="38100" dist="38100" dir="2700000" algn="tl">
                    <a:srgbClr val="000000"/>
                  </a:outerShdw>
                </a:effectLst>
                <a:latin typeface="Tahoma" charset="0"/>
                <a:ea typeface="ＭＳ Ｐゴシック" charset="0"/>
                <a:cs typeface="ＭＳ Ｐゴシック" charset="0"/>
              </a:rPr>
              <a:t>Мэдээг</a:t>
            </a:r>
            <a:r>
              <a:rPr lang="en-US" sz="2800" b="1" dirty="0">
                <a:effectLst>
                  <a:glow rad="101600">
                    <a:srgbClr val="000000">
                      <a:alpha val="75000"/>
                    </a:srgbClr>
                  </a:glow>
                  <a:outerShdw blurRad="38100" dist="38100" dir="2700000" algn="tl">
                    <a:srgbClr val="000000"/>
                  </a:outerShdw>
                </a:effectLst>
                <a:latin typeface="Tahoma" charset="0"/>
                <a:ea typeface="ＭＳ Ｐゴシック" charset="0"/>
                <a:cs typeface="ＭＳ Ｐゴシック" charset="0"/>
              </a:rPr>
              <a:t> </a:t>
            </a:r>
            <a:r>
              <a:rPr lang="en-US" sz="2800" b="1" dirty="0" err="1">
                <a:effectLst>
                  <a:glow rad="101600">
                    <a:srgbClr val="000000">
                      <a:alpha val="75000"/>
                    </a:srgbClr>
                  </a:glow>
                  <a:outerShdw blurRad="38100" dist="38100" dir="2700000" algn="tl">
                    <a:srgbClr val="000000"/>
                  </a:outerShdw>
                </a:effectLst>
                <a:latin typeface="Tahoma" charset="0"/>
                <a:ea typeface="ＭＳ Ｐゴシック" charset="0"/>
                <a:cs typeface="ＭＳ Ｐゴシック" charset="0"/>
              </a:rPr>
              <a:t>Хятад</a:t>
            </a:r>
            <a:r>
              <a:rPr lang="en-US" sz="2800" b="1" dirty="0">
                <a:effectLst>
                  <a:glow rad="101600">
                    <a:srgbClr val="000000">
                      <a:alpha val="75000"/>
                    </a:srgbClr>
                  </a:glow>
                  <a:outerShdw blurRad="38100" dist="38100" dir="2700000" algn="tl">
                    <a:srgbClr val="000000"/>
                  </a:outerShdw>
                </a:effectLst>
                <a:latin typeface="Tahoma" charset="0"/>
                <a:ea typeface="ＭＳ Ｐゴシック" charset="0"/>
                <a:cs typeface="ＭＳ Ｐゴシック" charset="0"/>
              </a:rPr>
              <a:t> </a:t>
            </a:r>
            <a:r>
              <a:rPr lang="en-US" sz="2800" b="1" dirty="0" err="1">
                <a:effectLst>
                  <a:glow rad="101600">
                    <a:srgbClr val="000000">
                      <a:alpha val="75000"/>
                    </a:srgbClr>
                  </a:glow>
                  <a:outerShdw blurRad="38100" dist="38100" dir="2700000" algn="tl">
                    <a:srgbClr val="000000"/>
                  </a:outerShdw>
                </a:effectLst>
                <a:latin typeface="Tahoma" charset="0"/>
                <a:ea typeface="ＭＳ Ｐゴシック" charset="0"/>
                <a:cs typeface="ＭＳ Ｐゴシック" charset="0"/>
              </a:rPr>
              <a:t>хүмүүст</a:t>
            </a:r>
            <a:r>
              <a:rPr lang="en-US" sz="2800" b="1" dirty="0">
                <a:effectLst>
                  <a:glow rad="101600">
                    <a:srgbClr val="000000">
                      <a:alpha val="75000"/>
                    </a:srgbClr>
                  </a:glow>
                  <a:outerShdw blurRad="38100" dist="38100" dir="2700000" algn="tl">
                    <a:srgbClr val="000000"/>
                  </a:outerShdw>
                </a:effectLst>
                <a:latin typeface="Tahoma" charset="0"/>
                <a:ea typeface="ＭＳ Ｐゴシック" charset="0"/>
                <a:cs typeface="ＭＳ Ｐゴシック" charset="0"/>
              </a:rPr>
              <a:t> </a:t>
            </a:r>
            <a:r>
              <a:rPr lang="en-US" sz="2800" b="1" dirty="0" err="1">
                <a:effectLst>
                  <a:glow rad="101600">
                    <a:srgbClr val="000000">
                      <a:alpha val="75000"/>
                    </a:srgbClr>
                  </a:glow>
                  <a:outerShdw blurRad="38100" dist="38100" dir="2700000" algn="tl">
                    <a:srgbClr val="000000"/>
                  </a:outerShdw>
                </a:effectLst>
                <a:latin typeface="Tahoma" charset="0"/>
                <a:ea typeface="ＭＳ Ｐゴシック" charset="0"/>
                <a:cs typeface="ＭＳ Ｐゴシック" charset="0"/>
              </a:rPr>
              <a:t>хуваалцах</a:t>
            </a:r>
            <a:endParaRPr lang="en-US" sz="2800" b="1" dirty="0">
              <a:effectLst>
                <a:glow rad="101600">
                  <a:srgbClr val="000000">
                    <a:alpha val="75000"/>
                  </a:srgbClr>
                </a:glow>
                <a:outerShdw blurRad="38100" dist="38100" dir="2700000" algn="tl">
                  <a:srgbClr val="000000"/>
                </a:outerShdw>
              </a:effectLst>
              <a:latin typeface="Tahoma" charset="0"/>
              <a:ea typeface="ＭＳ Ｐゴシック" charset="0"/>
              <a:cs typeface="ＭＳ Ｐゴシック" charset="0"/>
            </a:endParaRPr>
          </a:p>
          <a:p>
            <a:pPr marL="609600" indent="-609600" eaLnBrk="1" hangingPunct="1">
              <a:lnSpc>
                <a:spcPct val="90000"/>
              </a:lnSpc>
              <a:defRPr/>
            </a:pPr>
            <a:r>
              <a:rPr lang="en-US" sz="2800" b="1" dirty="0" err="1">
                <a:effectLst>
                  <a:glow rad="101600">
                    <a:srgbClr val="000000">
                      <a:alpha val="75000"/>
                    </a:srgbClr>
                  </a:glow>
                  <a:outerShdw blurRad="38100" dist="38100" dir="2700000" algn="tl">
                    <a:srgbClr val="000000"/>
                  </a:outerShdw>
                </a:effectLst>
                <a:latin typeface="Tahoma" charset="0"/>
                <a:ea typeface="ＭＳ Ｐゴシック" charset="0"/>
                <a:cs typeface="ＭＳ Ｐゴシック" charset="0"/>
              </a:rPr>
              <a:t>Бусад</a:t>
            </a:r>
            <a:r>
              <a:rPr lang="en-US" sz="2800" b="1" dirty="0">
                <a:effectLst>
                  <a:glow rad="101600">
                    <a:srgbClr val="000000">
                      <a:alpha val="75000"/>
                    </a:srgbClr>
                  </a:glow>
                  <a:outerShdw blurRad="38100" dist="38100" dir="2700000" algn="tl">
                    <a:srgbClr val="000000"/>
                  </a:outerShdw>
                </a:effectLst>
                <a:latin typeface="Tahoma" charset="0"/>
                <a:ea typeface="ＭＳ Ｐゴシック" charset="0"/>
                <a:cs typeface="ＭＳ Ｐゴシック" charset="0"/>
              </a:rPr>
              <a:t> </a:t>
            </a:r>
            <a:r>
              <a:rPr lang="en-US" sz="2800" b="1" dirty="0" err="1">
                <a:effectLst>
                  <a:glow rad="101600">
                    <a:srgbClr val="000000">
                      <a:alpha val="75000"/>
                    </a:srgbClr>
                  </a:glow>
                  <a:outerShdw blurRad="38100" dist="38100" dir="2700000" algn="tl">
                    <a:srgbClr val="000000"/>
                  </a:outerShdw>
                </a:effectLst>
                <a:latin typeface="Tahoma" charset="0"/>
                <a:ea typeface="ＭＳ Ｐゴシック" charset="0"/>
                <a:cs typeface="ＭＳ Ｐゴシック" charset="0"/>
              </a:rPr>
              <a:t>арьс</a:t>
            </a:r>
            <a:r>
              <a:rPr lang="en-US" sz="2800" b="1" dirty="0">
                <a:effectLst>
                  <a:glow rad="101600">
                    <a:srgbClr val="000000">
                      <a:alpha val="75000"/>
                    </a:srgbClr>
                  </a:glow>
                  <a:outerShdw blurRad="38100" dist="38100" dir="2700000" algn="tl">
                    <a:srgbClr val="000000"/>
                  </a:outerShdw>
                </a:effectLst>
                <a:latin typeface="Tahoma" charset="0"/>
                <a:ea typeface="ＭＳ Ｐゴシック" charset="0"/>
                <a:cs typeface="ＭＳ Ｐゴシック" charset="0"/>
              </a:rPr>
              <a:t> </a:t>
            </a:r>
            <a:r>
              <a:rPr lang="en-US" sz="2800" b="1" dirty="0" err="1">
                <a:effectLst>
                  <a:glow rad="101600">
                    <a:srgbClr val="000000">
                      <a:alpha val="75000"/>
                    </a:srgbClr>
                  </a:glow>
                  <a:outerShdw blurRad="38100" dist="38100" dir="2700000" algn="tl">
                    <a:srgbClr val="000000"/>
                  </a:outerShdw>
                </a:effectLst>
                <a:latin typeface="Tahoma" charset="0"/>
                <a:ea typeface="ＭＳ Ｐゴシック" charset="0"/>
                <a:cs typeface="ＭＳ Ｐゴシック" charset="0"/>
              </a:rPr>
              <a:t>өнгөт</a:t>
            </a:r>
            <a:r>
              <a:rPr lang="en-US" sz="2800" b="1" dirty="0">
                <a:effectLst>
                  <a:glow rad="101600">
                    <a:srgbClr val="000000">
                      <a:alpha val="75000"/>
                    </a:srgbClr>
                  </a:glow>
                  <a:outerShdw blurRad="38100" dist="38100" dir="2700000" algn="tl">
                    <a:srgbClr val="000000"/>
                  </a:outerShdw>
                </a:effectLst>
                <a:latin typeface="Tahoma" charset="0"/>
                <a:ea typeface="ＭＳ Ｐゴシック" charset="0"/>
                <a:cs typeface="ＭＳ Ｐゴシック" charset="0"/>
              </a:rPr>
              <a:t> </a:t>
            </a:r>
            <a:r>
              <a:rPr lang="en-US" sz="2800" b="1" dirty="0" err="1">
                <a:effectLst>
                  <a:glow rad="101600">
                    <a:srgbClr val="000000">
                      <a:alpha val="75000"/>
                    </a:srgbClr>
                  </a:glow>
                  <a:outerShdw blurRad="38100" dist="38100" dir="2700000" algn="tl">
                    <a:srgbClr val="000000"/>
                  </a:outerShdw>
                </a:effectLst>
                <a:latin typeface="Tahoma" charset="0"/>
                <a:ea typeface="ＭＳ Ｐゴシック" charset="0"/>
                <a:cs typeface="ＭＳ Ｐゴシック" charset="0"/>
              </a:rPr>
              <a:t>хүмүүст</a:t>
            </a:r>
            <a:r>
              <a:rPr lang="en-US" sz="2800" b="1" dirty="0">
                <a:effectLst>
                  <a:glow rad="101600">
                    <a:srgbClr val="000000">
                      <a:alpha val="75000"/>
                    </a:srgbClr>
                  </a:glow>
                  <a:outerShdw blurRad="38100" dist="38100" dir="2700000" algn="tl">
                    <a:srgbClr val="000000"/>
                  </a:outerShdw>
                </a:effectLst>
                <a:latin typeface="Tahoma" charset="0"/>
                <a:ea typeface="ＭＳ Ｐゴシック" charset="0"/>
                <a:cs typeface="ＭＳ Ｐゴシック" charset="0"/>
              </a:rPr>
              <a:t> </a:t>
            </a:r>
            <a:r>
              <a:rPr lang="en-US" sz="2800" b="1" dirty="0" err="1">
                <a:effectLst>
                  <a:glow rad="101600">
                    <a:srgbClr val="000000">
                      <a:alpha val="75000"/>
                    </a:srgbClr>
                  </a:glow>
                  <a:outerShdw blurRad="38100" dist="38100" dir="2700000" algn="tl">
                    <a:srgbClr val="000000"/>
                  </a:outerShdw>
                </a:effectLst>
                <a:latin typeface="Tahoma" charset="0"/>
                <a:ea typeface="ＭＳ Ｐゴシック" charset="0"/>
                <a:cs typeface="ＭＳ Ｐゴシック" charset="0"/>
              </a:rPr>
              <a:t>хандах</a:t>
            </a:r>
            <a:r>
              <a:rPr lang="en-US" sz="2800" b="1" dirty="0">
                <a:effectLst>
                  <a:glow rad="101600">
                    <a:srgbClr val="000000">
                      <a:alpha val="75000"/>
                    </a:srgbClr>
                  </a:glow>
                  <a:outerShdw blurRad="38100" dist="38100" dir="2700000" algn="tl">
                    <a:srgbClr val="000000"/>
                  </a:outerShdw>
                </a:effectLst>
                <a:latin typeface="Tahoma" charset="0"/>
                <a:ea typeface="ＭＳ Ｐゴシック" charset="0"/>
                <a:cs typeface="ＭＳ Ｐゴシック" charset="0"/>
              </a:rPr>
              <a:t> </a:t>
            </a:r>
            <a:r>
              <a:rPr lang="en-US" sz="2800" b="1" dirty="0" err="1">
                <a:effectLst>
                  <a:glow rad="101600">
                    <a:srgbClr val="000000">
                      <a:alpha val="75000"/>
                    </a:srgbClr>
                  </a:glow>
                  <a:outerShdw blurRad="38100" dist="38100" dir="2700000" algn="tl">
                    <a:srgbClr val="000000"/>
                  </a:outerShdw>
                </a:effectLst>
                <a:latin typeface="Tahoma" charset="0"/>
                <a:ea typeface="ＭＳ Ｐゴシック" charset="0"/>
                <a:cs typeface="ＭＳ Ｐゴシック" charset="0"/>
              </a:rPr>
              <a:t>зочломтгой</a:t>
            </a:r>
            <a:r>
              <a:rPr lang="en-US" sz="2800" b="1" dirty="0">
                <a:effectLst>
                  <a:glow rad="101600">
                    <a:srgbClr val="000000">
                      <a:alpha val="75000"/>
                    </a:srgbClr>
                  </a:glow>
                  <a:outerShdw blurRad="38100" dist="38100" dir="2700000" algn="tl">
                    <a:srgbClr val="000000"/>
                  </a:outerShdw>
                </a:effectLst>
                <a:latin typeface="Tahoma" charset="0"/>
                <a:ea typeface="ＭＳ Ｐゴシック" charset="0"/>
                <a:cs typeface="ＭＳ Ｐゴシック" charset="0"/>
              </a:rPr>
              <a:t> </a:t>
            </a:r>
            <a:r>
              <a:rPr lang="en-US" sz="2800" b="1" dirty="0" err="1">
                <a:effectLst>
                  <a:glow rad="101600">
                    <a:srgbClr val="000000">
                      <a:alpha val="75000"/>
                    </a:srgbClr>
                  </a:glow>
                  <a:outerShdw blurRad="38100" dist="38100" dir="2700000" algn="tl">
                    <a:srgbClr val="000000"/>
                  </a:outerShdw>
                </a:effectLst>
                <a:latin typeface="Tahoma" charset="0"/>
                <a:ea typeface="ＭＳ Ｐゴシック" charset="0"/>
                <a:cs typeface="ＭＳ Ｐゴシック" charset="0"/>
              </a:rPr>
              <a:t>байдал</a:t>
            </a:r>
            <a:endParaRPr lang="en-US" sz="2800" b="1" dirty="0">
              <a:effectLst>
                <a:glow rad="101600">
                  <a:srgbClr val="000000">
                    <a:alpha val="75000"/>
                  </a:srgbClr>
                </a:glow>
                <a:outerShdw blurRad="38100" dist="38100" dir="2700000" algn="tl">
                  <a:srgbClr val="000000"/>
                </a:outerShdw>
              </a:effectLst>
              <a:latin typeface="Tahoma" charset="0"/>
              <a:ea typeface="ＭＳ Ｐゴシック" charset="0"/>
              <a:cs typeface="ＭＳ Ｐゴシック" charset="0"/>
            </a:endParaRPr>
          </a:p>
        </p:txBody>
      </p:sp>
      <p:sp>
        <p:nvSpPr>
          <p:cNvPr id="174084" name="Text Box 4"/>
          <p:cNvSpPr txBox="1">
            <a:spLocks noChangeArrowheads="1"/>
          </p:cNvSpPr>
          <p:nvPr/>
        </p:nvSpPr>
        <p:spPr bwMode="auto">
          <a:xfrm>
            <a:off x="8397875" y="8255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109</a:t>
            </a:r>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ru-RU" sz="2800" b="1" dirty="0" err="1">
                <a:solidFill>
                  <a:srgbClr val="FFFFFF"/>
                </a:solidFill>
                <a:latin typeface="Arial" charset="0"/>
                <a:ea typeface="ＭＳ Ｐゴシック" charset="0"/>
              </a:rPr>
              <a:t>Шинэ</a:t>
            </a:r>
            <a:r>
              <a:rPr lang="ru-RU" sz="2800" b="1" dirty="0">
                <a:solidFill>
                  <a:srgbClr val="FFFFFF"/>
                </a:solidFill>
                <a:latin typeface="Arial" charset="0"/>
                <a:ea typeface="ＭＳ Ｐゴシック" charset="0"/>
              </a:rPr>
              <a:t> </a:t>
            </a:r>
            <a:r>
              <a:rPr lang="ru-RU" sz="2800" b="1" dirty="0" err="1">
                <a:solidFill>
                  <a:srgbClr val="FFFFFF"/>
                </a:solidFill>
                <a:latin typeface="Arial" charset="0"/>
                <a:ea typeface="ＭＳ Ｐゴシック" charset="0"/>
              </a:rPr>
              <a:t>гэрээний</a:t>
            </a:r>
            <a:r>
              <a:rPr lang="ru-RU" sz="2800" b="1" dirty="0">
                <a:solidFill>
                  <a:srgbClr val="FFFFFF"/>
                </a:solidFill>
                <a:latin typeface="Arial" charset="0"/>
                <a:ea typeface="ＭＳ Ｐゴシック" charset="0"/>
              </a:rPr>
              <a:t> </a:t>
            </a:r>
            <a:r>
              <a:rPr lang="ru-RU" sz="2800" b="1" dirty="0" err="1" smtClean="0">
                <a:solidFill>
                  <a:srgbClr val="FFFFFF"/>
                </a:solidFill>
                <a:latin typeface="Arial" charset="0"/>
                <a:ea typeface="ＭＳ Ｐゴシック" charset="0"/>
              </a:rPr>
              <a:t>суурь</a:t>
            </a:r>
            <a:r>
              <a:rPr lang="en-US" sz="2800" b="1" dirty="0" smtClean="0">
                <a:solidFill>
                  <a:srgbClr val="FFFFFF"/>
                </a:solidFill>
                <a:latin typeface="Arial" charset="0"/>
                <a:ea typeface="ＭＳ Ｐゴシック" charset="0"/>
              </a:rPr>
              <a:t> • </a:t>
            </a:r>
            <a:r>
              <a:rPr lang="en-US" sz="2800" b="1" dirty="0" err="1" smtClean="0">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
        <p:nvSpPr>
          <p:cNvPr id="6"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ru-RU" sz="2800" b="1" dirty="0">
                <a:solidFill>
                  <a:srgbClr val="FFFFFF"/>
                </a:solidFill>
                <a:latin typeface="Arial" charset="0"/>
                <a:cs typeface="Arial" charset="0"/>
              </a:rPr>
              <a:t>Та </a:t>
            </a:r>
            <a:r>
              <a:rPr lang="ru-RU" sz="2800" b="1" dirty="0" err="1">
                <a:solidFill>
                  <a:srgbClr val="FFFFFF"/>
                </a:solidFill>
                <a:latin typeface="Arial" charset="0"/>
                <a:cs typeface="Arial" charset="0"/>
              </a:rPr>
              <a:t>энэхүү</a:t>
            </a:r>
            <a:r>
              <a:rPr lang="ru-RU" sz="2800" b="1" dirty="0">
                <a:solidFill>
                  <a:srgbClr val="FFFFFF"/>
                </a:solidFill>
                <a:latin typeface="Arial" charset="0"/>
                <a:cs typeface="Arial" charset="0"/>
              </a:rPr>
              <a:t> </a:t>
            </a:r>
            <a:r>
              <a:rPr lang="ru-RU" sz="2800" b="1" dirty="0" err="1">
                <a:solidFill>
                  <a:srgbClr val="FFFFFF"/>
                </a:solidFill>
                <a:latin typeface="Arial" charset="0"/>
                <a:cs typeface="Arial" charset="0"/>
              </a:rPr>
              <a:t>слайдыг</a:t>
            </a:r>
            <a:r>
              <a:rPr lang="ru-RU" sz="2800" b="1" dirty="0">
                <a:solidFill>
                  <a:srgbClr val="FFFFFF"/>
                </a:solidFill>
                <a:latin typeface="Arial" charset="0"/>
                <a:cs typeface="Arial" charset="0"/>
              </a:rPr>
              <a:t> </a:t>
            </a:r>
            <a:r>
              <a:rPr lang="ru-RU" sz="2800" b="1" dirty="0" err="1">
                <a:solidFill>
                  <a:srgbClr val="FFFFFF"/>
                </a:solidFill>
                <a:latin typeface="Arial" charset="0"/>
                <a:cs typeface="Arial" charset="0"/>
              </a:rPr>
              <a:t>үнэ</a:t>
            </a:r>
            <a:r>
              <a:rPr lang="ru-RU" sz="2800" b="1" dirty="0">
                <a:solidFill>
                  <a:srgbClr val="FFFFFF"/>
                </a:solidFill>
                <a:latin typeface="Arial" charset="0"/>
                <a:cs typeface="Arial" charset="0"/>
              </a:rPr>
              <a:t> </a:t>
            </a:r>
            <a:r>
              <a:rPr lang="ru-RU" sz="2800" b="1" dirty="0" err="1">
                <a:solidFill>
                  <a:srgbClr val="FFFFFF"/>
                </a:solidFill>
                <a:latin typeface="Arial" charset="0"/>
                <a:cs typeface="Arial" charset="0"/>
              </a:rPr>
              <a:t>төлбөргүй</a:t>
            </a:r>
            <a:r>
              <a:rPr lang="ru-RU" sz="2800" b="1" dirty="0">
                <a:solidFill>
                  <a:srgbClr val="FFFFFF"/>
                </a:solidFill>
                <a:latin typeface="Arial" charset="0"/>
                <a:cs typeface="Arial" charset="0"/>
              </a:rPr>
              <a:t> </a:t>
            </a:r>
            <a:r>
              <a:rPr lang="ru-RU" sz="2800" b="1" dirty="0" err="1">
                <a:solidFill>
                  <a:srgbClr val="FFFFFF"/>
                </a:solidFill>
                <a:latin typeface="Arial" charset="0"/>
                <a:cs typeface="Arial" charset="0"/>
              </a:rPr>
              <a:t>татаж</a:t>
            </a:r>
            <a:r>
              <a:rPr lang="ru-RU" sz="2800" b="1" dirty="0">
                <a:solidFill>
                  <a:srgbClr val="FFFFFF"/>
                </a:solidFill>
                <a:latin typeface="Arial" charset="0"/>
                <a:cs typeface="Arial" charset="0"/>
              </a:rPr>
              <a:t> </a:t>
            </a:r>
            <a:r>
              <a:rPr lang="ru-RU" sz="2800" b="1" dirty="0" err="1">
                <a:solidFill>
                  <a:srgbClr val="FFFFFF"/>
                </a:solidFill>
                <a:latin typeface="Arial" charset="0"/>
                <a:cs typeface="Arial" charset="0"/>
              </a:rPr>
              <a:t>авна</a:t>
            </a:r>
            <a:r>
              <a:rPr lang="ru-RU" sz="2800" b="1" dirty="0">
                <a:solidFill>
                  <a:srgbClr val="FFFFFF"/>
                </a:solidFill>
                <a:latin typeface="Arial" charset="0"/>
                <a:cs typeface="Arial" charset="0"/>
              </a:rPr>
              <a:t> </a:t>
            </a:r>
            <a:r>
              <a:rPr lang="ru-RU" sz="2800" b="1" dirty="0" err="1">
                <a:solidFill>
                  <a:srgbClr val="FFFFFF"/>
                </a:solidFill>
                <a:latin typeface="Arial" charset="0"/>
                <a:cs typeface="Arial" charset="0"/>
              </a:rPr>
              <a:t>уу</a:t>
            </a:r>
            <a:r>
              <a:rPr lang="ru-RU" sz="2800" b="1" dirty="0">
                <a:solidFill>
                  <a:srgbClr val="FFFFFF"/>
                </a:solidFill>
                <a:latin typeface="Arial" charset="0"/>
                <a:cs typeface="Arial" charset="0"/>
              </a:rPr>
              <a:t>!</a:t>
            </a:r>
            <a:endParaRPr lang="en-US" sz="1050" b="1" dirty="0">
              <a:solidFill>
                <a:srgbClr val="FFFFFF"/>
              </a:solidFill>
              <a:latin typeface="Arial" charset="0"/>
              <a:cs typeface="Arial" charset="0"/>
            </a:endParaRPr>
          </a:p>
        </p:txBody>
      </p:sp>
    </p:spTree>
    <p:extLst>
      <p:ext uri="{BB962C8B-B14F-4D97-AF65-F5344CB8AC3E}">
        <p14:creationId xmlns:p14="http://schemas.microsoft.com/office/powerpoint/2010/main" val="218082958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2949" name="Rectangle 5"/>
          <p:cNvSpPr>
            <a:spLocks noGrp="1" noRot="1" noChangeArrowheads="1"/>
          </p:cNvSpPr>
          <p:nvPr>
            <p:ph type="title"/>
          </p:nvPr>
        </p:nvSpPr>
        <p:spPr/>
        <p:txBody>
          <a:bodyPr/>
          <a:lstStyle/>
          <a:p>
            <a:pPr eaLnBrk="1" hangingPunct="1"/>
            <a:r>
              <a:rPr lang="en-US">
                <a:latin typeface="Garamond" charset="0"/>
                <a:ea typeface="ＭＳ Ｐゴシック" charset="0"/>
                <a:cs typeface="ＭＳ Ｐゴシック" charset="0"/>
              </a:rPr>
              <a:t>Black Slide</a:t>
            </a:r>
          </a:p>
        </p:txBody>
      </p:sp>
      <p:sp>
        <p:nvSpPr>
          <p:cNvPr id="82957" name="Rectangle 13"/>
          <p:cNvSpPr>
            <a:spLocks noChangeArrowheads="1"/>
          </p:cNvSpPr>
          <p:nvPr/>
        </p:nvSpPr>
        <p:spPr bwMode="auto">
          <a:xfrm>
            <a:off x="0" y="3108325"/>
            <a:ext cx="184150" cy="641350"/>
          </a:xfrm>
          <a:prstGeom prst="rect">
            <a:avLst/>
          </a:prstGeom>
          <a:solidFill>
            <a:schemeClr val="bg2"/>
          </a:solidFill>
          <a:ln w="9525">
            <a:noFill/>
            <a:miter lim="800000"/>
            <a:headEnd/>
            <a:tailEnd/>
          </a:ln>
          <a:effectLst>
            <a:outerShdw blurRad="63500" dist="38099" dir="2700000" algn="ctr" rotWithShape="0">
              <a:schemeClr val="bg2">
                <a:alpha val="50000"/>
              </a:schemeClr>
            </a:outerShdw>
          </a:effectLst>
        </p:spPr>
        <p:txBody>
          <a:bodyPr wrap="none" anchor="ctr">
            <a:spAutoFit/>
          </a:bodyPr>
          <a:lstStyle/>
          <a:p>
            <a:pPr fontAlgn="t">
              <a:spcBef>
                <a:spcPct val="50000"/>
              </a:spcBef>
              <a:defRPr/>
            </a:pPr>
            <a:endParaRPr lang="en-US" sz="3600">
              <a:solidFill>
                <a:srgbClr val="FFFFFF"/>
              </a:solidFill>
              <a:effectLst>
                <a:outerShdw blurRad="38100" dist="38100" dir="2700000" algn="tl">
                  <a:srgbClr val="000000"/>
                </a:outerShdw>
              </a:effectLst>
              <a:latin typeface="Garamond" charset="0"/>
              <a:ea typeface="ＭＳ Ｐゴシック" pitchFamily="34" charset="-128"/>
              <a:cs typeface="ＭＳ Ｐゴシック" pitchFamily="34" charset="-128"/>
            </a:endParaRPr>
          </a:p>
        </p:txBody>
      </p:sp>
      <p:sp>
        <p:nvSpPr>
          <p:cNvPr id="173060" name="Rectangle 4"/>
          <p:cNvSpPr>
            <a:spLocks noChangeArrowheads="1"/>
          </p:cNvSpPr>
          <p:nvPr/>
        </p:nvSpPr>
        <p:spPr bwMode="auto">
          <a:xfrm>
            <a:off x="0" y="0"/>
            <a:ext cx="9144000" cy="6858000"/>
          </a:xfrm>
          <a:prstGeom prst="rect">
            <a:avLst/>
          </a:prstGeom>
          <a:solidFill>
            <a:schemeClr val="bg2"/>
          </a:solidFill>
          <a:ln w="9525">
            <a:noFill/>
            <a:miter lim="800000"/>
            <a:headEnd/>
            <a:tailEnd/>
          </a:ln>
          <a:effectLst>
            <a:outerShdw dist="35921" dir="2700000" algn="ctr" rotWithShape="0">
              <a:schemeClr val="bg2">
                <a:alpha val="50000"/>
              </a:schemeClr>
            </a:outerShdw>
          </a:effectLst>
        </p:spPr>
        <p:txBody>
          <a:bodyPr wrap="none" anchor="ctr">
            <a:spAutoFit/>
          </a:bodyPr>
          <a:lstStyle/>
          <a:p>
            <a:pPr fontAlgn="t">
              <a:spcBef>
                <a:spcPct val="50000"/>
              </a:spcBef>
              <a:defRPr/>
            </a:pPr>
            <a:endParaRPr lang="en-US" sz="3600">
              <a:solidFill>
                <a:srgbClr val="FFFFFF"/>
              </a:solidFill>
              <a:effectLst>
                <a:outerShdw blurRad="38100" dist="38100" dir="2700000" algn="tl">
                  <a:srgbClr val="000000"/>
                </a:outerShdw>
              </a:effectLst>
              <a:latin typeface="Garamond" charset="0"/>
              <a:ea typeface="ＭＳ Ｐゴシック" pitchFamily="34" charset="-128"/>
              <a:cs typeface="ＭＳ Ｐゴシック" pitchFamily="34" charset="-128"/>
            </a:endParaRPr>
          </a:p>
        </p:txBody>
      </p:sp>
    </p:spTree>
    <p:extLst>
      <p:ext uri="{BB962C8B-B14F-4D97-AF65-F5344CB8AC3E}">
        <p14:creationId xmlns:p14="http://schemas.microsoft.com/office/powerpoint/2010/main" val="109605796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3730" name="Rectangle 2"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3731" name="Rectangle 3"/>
          <p:cNvSpPr>
            <a:spLocks noGrp="1" noChangeArrowheads="1"/>
          </p:cNvSpPr>
          <p:nvPr>
            <p:ph type="title"/>
          </p:nvPr>
        </p:nvSpPr>
        <p:spPr>
          <a:xfrm>
            <a:off x="0" y="0"/>
            <a:ext cx="4643438" cy="620713"/>
          </a:xfrm>
          <a:solidFill>
            <a:srgbClr val="000000"/>
          </a:solidFill>
        </p:spPr>
        <p:txBody>
          <a:bodyPr/>
          <a:lstStyle/>
          <a:p>
            <a:pPr eaLnBrk="1" hangingPunct="1"/>
            <a:r>
              <a:rPr lang="en-US" sz="2400" b="1">
                <a:effectLst/>
                <a:latin typeface="Arial" charset="0"/>
                <a:ea typeface="ＭＳ Ｐゴシック" charset="0"/>
                <a:cs typeface="Times New Roman" charset="0"/>
              </a:rPr>
              <a:t>Өрнө ба Дорно 2ын уулзвар </a:t>
            </a:r>
          </a:p>
        </p:txBody>
      </p:sp>
      <p:sp>
        <p:nvSpPr>
          <p:cNvPr id="110596" name="Rectangle 4"/>
          <p:cNvSpPr>
            <a:spLocks noGrp="1" noChangeArrowheads="1"/>
          </p:cNvSpPr>
          <p:nvPr>
            <p:ph type="body" sz="half" idx="1"/>
          </p:nvPr>
        </p:nvSpPr>
        <p:spPr>
          <a:xfrm>
            <a:off x="533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a:latin typeface="+mj-lt"/>
                <a:ea typeface="ＭＳ Ｐゴシック" charset="0"/>
                <a:cs typeface="Times New Roman" charset="0"/>
              </a:rPr>
              <a:t>Бурханы хаанчлал </a:t>
            </a:r>
            <a:r>
              <a:rPr lang="en-US" sz="3600" b="1">
                <a:solidFill>
                  <a:srgbClr val="FFFF12"/>
                </a:solidFill>
                <a:latin typeface="+mj-lt"/>
                <a:ea typeface="ＭＳ Ｐゴシック" charset="0"/>
                <a:cs typeface="Times New Roman" charset="0"/>
              </a:rPr>
              <a:t>энэ цаг үед </a:t>
            </a:r>
            <a:r>
              <a:rPr lang="en-US" sz="3600" b="1">
                <a:latin typeface="+mj-lt"/>
                <a:ea typeface="ＭＳ Ｐゴシック" charset="0"/>
                <a:cs typeface="Times New Roman" charset="0"/>
              </a:rPr>
              <a:t>эхлэдэг. Мөнхийн амьдал бoл Бурхантай хoршиж амьдрах</a:t>
            </a:r>
          </a:p>
        </p:txBody>
      </p:sp>
      <p:sp>
        <p:nvSpPr>
          <p:cNvPr id="110597" name="Rectangle 5"/>
          <p:cNvSpPr>
            <a:spLocks noGrp="1" noChangeArrowheads="1"/>
          </p:cNvSpPr>
          <p:nvPr>
            <p:ph type="body" sz="half" idx="2"/>
          </p:nvPr>
        </p:nvSpPr>
        <p:spPr>
          <a:xfrm>
            <a:off x="4724400" y="2133600"/>
            <a:ext cx="4267200" cy="4419600"/>
          </a:xfrm>
          <a:effectLst>
            <a:outerShdw blurRad="63500" dist="38099" dir="2700000" algn="ctr" rotWithShape="0">
              <a:srgbClr val="000000">
                <a:alpha val="74998"/>
              </a:srgbClr>
            </a:outerShdw>
          </a:effectLst>
        </p:spPr>
        <p:txBody>
          <a:bodyPr/>
          <a:lstStyle/>
          <a:p>
            <a:pPr eaLnBrk="1" hangingPunct="1">
              <a:defRPr/>
            </a:pPr>
            <a:r>
              <a:rPr lang="en-US" sz="3600" b="1">
                <a:latin typeface="+mj-lt"/>
                <a:ea typeface="ＭＳ Ｐゴシック" charset="0"/>
                <a:cs typeface="Times New Roman" charset="0"/>
              </a:rPr>
              <a:t>Бурханы хаанчлал бoл </a:t>
            </a:r>
            <a:r>
              <a:rPr lang="en-US" sz="3600" b="1">
                <a:solidFill>
                  <a:srgbClr val="FFFF12"/>
                </a:solidFill>
                <a:latin typeface="+mj-lt"/>
                <a:ea typeface="ＭＳ Ｐゴシック" charset="0"/>
                <a:cs typeface="Times New Roman" charset="0"/>
              </a:rPr>
              <a:t>энэ дэлхийгээс тусдаа </a:t>
            </a:r>
            <a:r>
              <a:rPr lang="en-US" sz="3600" b="1">
                <a:latin typeface="+mj-lt"/>
                <a:ea typeface="ＭＳ Ｐゴシック" charset="0"/>
                <a:cs typeface="Times New Roman" charset="0"/>
              </a:rPr>
              <a:t>байдаг. Мөнхийн амьдрал энэ амьдрал дууссаны дараа л биелэнэ</a:t>
            </a:r>
          </a:p>
        </p:txBody>
      </p:sp>
      <p:sp>
        <p:nvSpPr>
          <p:cNvPr id="110598" name="Text Box 6"/>
          <p:cNvSpPr txBox="1">
            <a:spLocks noChangeArrowheads="1"/>
          </p:cNvSpPr>
          <p:nvPr/>
        </p:nvSpPr>
        <p:spPr bwMode="auto">
          <a:xfrm>
            <a:off x="1295400" y="1276350"/>
            <a:ext cx="2263775"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spcBef>
                <a:spcPct val="50000"/>
              </a:spcBef>
              <a:defRPr/>
            </a:pPr>
            <a:r>
              <a:rPr lang="en-US" sz="4000" b="1" dirty="0" err="1" smtClean="0">
                <a:solidFill>
                  <a:srgbClr val="FFFF00"/>
                </a:solidFill>
                <a:latin typeface="Times New Roman"/>
                <a:cs typeface="Times New Roman"/>
              </a:rPr>
              <a:t>Еврей</a:t>
            </a:r>
            <a:endParaRPr lang="en-US" sz="4000" b="1" dirty="0" smtClean="0">
              <a:solidFill>
                <a:srgbClr val="FFFF00"/>
              </a:solidFill>
              <a:latin typeface="Times New Roman"/>
              <a:cs typeface="Times New Roman"/>
            </a:endParaRPr>
          </a:p>
        </p:txBody>
      </p:sp>
      <p:sp>
        <p:nvSpPr>
          <p:cNvPr id="110599" name="Text Box 7"/>
          <p:cNvSpPr txBox="1">
            <a:spLocks noChangeArrowheads="1"/>
          </p:cNvSpPr>
          <p:nvPr/>
        </p:nvSpPr>
        <p:spPr bwMode="auto">
          <a:xfrm>
            <a:off x="5943600" y="1276350"/>
            <a:ext cx="2263775"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spcBef>
                <a:spcPct val="50000"/>
              </a:spcBef>
              <a:defRPr/>
            </a:pPr>
            <a:r>
              <a:rPr lang="en-US" sz="4000" b="1" dirty="0" err="1" smtClean="0">
                <a:solidFill>
                  <a:srgbClr val="FFFF00"/>
                </a:solidFill>
                <a:latin typeface="Times New Roman"/>
                <a:cs typeface="Times New Roman"/>
              </a:rPr>
              <a:t>Грек</a:t>
            </a:r>
            <a:endParaRPr lang="en-US" sz="4000" b="1" dirty="0" smtClean="0">
              <a:solidFill>
                <a:srgbClr val="FFFF00"/>
              </a:solidFill>
              <a:latin typeface="Times New Roman"/>
              <a:cs typeface="Times New Roman"/>
            </a:endParaRPr>
          </a:p>
        </p:txBody>
      </p:sp>
      <p:sp>
        <p:nvSpPr>
          <p:cNvPr id="73736" name="WordArt 8"/>
          <p:cNvSpPr>
            <a:spLocks noChangeArrowheads="1" noChangeShapeType="1" noTextEdit="1"/>
          </p:cNvSpPr>
          <p:nvPr/>
        </p:nvSpPr>
        <p:spPr bwMode="auto">
          <a:xfrm>
            <a:off x="3733800" y="457200"/>
            <a:ext cx="2362200" cy="1905000"/>
          </a:xfrm>
          <a:prstGeom prst="rect">
            <a:avLst/>
          </a:prstGeom>
        </p:spPr>
        <p:txBody>
          <a:bodyPr wrap="none" fromWordArt="1">
            <a:prstTxWarp prst="textCascadeUp">
              <a:avLst>
                <a:gd name="adj" fmla="val 44444"/>
              </a:avLst>
            </a:prstTxWarp>
          </a:bodyPr>
          <a:lstStyle/>
          <a:p>
            <a:pPr algn="ctr"/>
            <a:r>
              <a:rPr lang="ru-RU" sz="3600" kern="1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latin typeface="Impact"/>
                <a:ea typeface="Impact"/>
                <a:cs typeface="Impact"/>
              </a:rPr>
              <a:t>Мөнх амь</a:t>
            </a:r>
            <a:endParaRPr lang="en-US" sz="3600" kern="1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latin typeface="Impact"/>
              <a:ea typeface="Impact"/>
              <a:cs typeface="Impact"/>
            </a:endParaRPr>
          </a:p>
        </p:txBody>
      </p:sp>
      <p:sp>
        <p:nvSpPr>
          <p:cNvPr id="110601" name="Text Box 9"/>
          <p:cNvSpPr txBox="1">
            <a:spLocks noChangeArrowheads="1"/>
          </p:cNvSpPr>
          <p:nvPr/>
        </p:nvSpPr>
        <p:spPr bwMode="auto">
          <a:xfrm>
            <a:off x="8397875" y="82550"/>
            <a:ext cx="669925" cy="39687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defRPr/>
            </a:pPr>
            <a:r>
              <a:rPr lang="en-US" sz="2000" b="1" smtClean="0"/>
              <a:t>105</a:t>
            </a: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5778" name="Rectangle 2"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p>
        </p:txBody>
      </p:sp>
      <p:sp>
        <p:nvSpPr>
          <p:cNvPr id="75779" name="Rectangle 3"/>
          <p:cNvSpPr>
            <a:spLocks noGrp="1" noChangeArrowheads="1"/>
          </p:cNvSpPr>
          <p:nvPr>
            <p:ph type="title"/>
          </p:nvPr>
        </p:nvSpPr>
        <p:spPr>
          <a:xfrm>
            <a:off x="0" y="0"/>
            <a:ext cx="4643438" cy="549275"/>
          </a:xfrm>
          <a:solidFill>
            <a:srgbClr val="000000"/>
          </a:solidFill>
        </p:spPr>
        <p:txBody>
          <a:bodyPr/>
          <a:lstStyle/>
          <a:p>
            <a:pPr eaLnBrk="1" hangingPunct="1"/>
            <a:r>
              <a:rPr lang="en-US" sz="2400" b="1">
                <a:effectLst/>
                <a:latin typeface="Arial" charset="0"/>
                <a:ea typeface="ＭＳ Ｐゴシック" charset="0"/>
                <a:cs typeface="Times New Roman" charset="0"/>
              </a:rPr>
              <a:t>Өрнө ба Дорно 2ын уулзвар </a:t>
            </a:r>
          </a:p>
        </p:txBody>
      </p:sp>
      <p:sp>
        <p:nvSpPr>
          <p:cNvPr id="112644" name="Rectangle 4"/>
          <p:cNvSpPr>
            <a:spLocks noGrp="1" noChangeArrowheads="1"/>
          </p:cNvSpPr>
          <p:nvPr>
            <p:ph type="body" sz="half" idx="1"/>
          </p:nvPr>
        </p:nvSpPr>
        <p:spPr>
          <a:xfrm>
            <a:off x="381000" y="2133600"/>
            <a:ext cx="3810000" cy="4572000"/>
          </a:xfrm>
          <a:effectLst>
            <a:outerShdw blurRad="63500" dist="38099" dir="2700000" algn="ctr" rotWithShape="0">
              <a:srgbClr val="000000">
                <a:alpha val="74998"/>
              </a:srgbClr>
            </a:outerShdw>
          </a:effectLst>
        </p:spPr>
        <p:txBody>
          <a:bodyPr/>
          <a:lstStyle/>
          <a:p>
            <a:pPr eaLnBrk="1" hangingPunct="1">
              <a:lnSpc>
                <a:spcPct val="90000"/>
              </a:lnSpc>
              <a:defRPr/>
            </a:pPr>
            <a:r>
              <a:rPr lang="en-US" sz="3600" b="1">
                <a:latin typeface="+mj-lt"/>
                <a:ea typeface="ＭＳ Ｐゴシック" charset="0"/>
                <a:cs typeface="Times New Roman" charset="0"/>
              </a:rPr>
              <a:t>Гэм нь буруу </a:t>
            </a:r>
            <a:r>
              <a:rPr lang="en-US" sz="3600" b="1">
                <a:solidFill>
                  <a:srgbClr val="FFFF00"/>
                </a:solidFill>
                <a:latin typeface="+mj-lt"/>
                <a:ea typeface="ＭＳ Ｐゴシック" charset="0"/>
                <a:cs typeface="Times New Roman" charset="0"/>
              </a:rPr>
              <a:t>зан үйл </a:t>
            </a:r>
            <a:r>
              <a:rPr lang="en-US" sz="3600" b="1">
                <a:latin typeface="+mj-lt"/>
                <a:ea typeface="ＭＳ Ｐゴシック" charset="0"/>
                <a:cs typeface="Times New Roman" charset="0"/>
              </a:rPr>
              <a:t>юм.  </a:t>
            </a:r>
          </a:p>
          <a:p>
            <a:pPr eaLnBrk="1" hangingPunct="1">
              <a:lnSpc>
                <a:spcPct val="90000"/>
              </a:lnSpc>
              <a:defRPr/>
            </a:pPr>
            <a:r>
              <a:rPr lang="en-US" sz="3600" b="1">
                <a:latin typeface="+mj-lt"/>
                <a:ea typeface="ＭＳ Ｐゴシック" charset="0"/>
                <a:cs typeface="Times New Roman" charset="0"/>
              </a:rPr>
              <a:t>Тэд итгэлийн хариу үйлдэлд юу </a:t>
            </a:r>
            <a:r>
              <a:rPr lang="en-US" sz="3600" b="1">
                <a:solidFill>
                  <a:srgbClr val="FFFF12"/>
                </a:solidFill>
                <a:latin typeface="+mj-lt"/>
                <a:ea typeface="ＭＳ Ｐゴシック" charset="0"/>
                <a:cs typeface="Times New Roman" charset="0"/>
              </a:rPr>
              <a:t>хийж </a:t>
            </a:r>
            <a:r>
              <a:rPr lang="en-US" sz="3600" b="1">
                <a:latin typeface="+mj-lt"/>
                <a:ea typeface="ＭＳ Ｐゴシック" charset="0"/>
                <a:cs typeface="Times New Roman" charset="0"/>
              </a:rPr>
              <a:t>байгаа нэгнийг oнцoлдoг. </a:t>
            </a:r>
          </a:p>
        </p:txBody>
      </p:sp>
      <p:sp>
        <p:nvSpPr>
          <p:cNvPr id="112645" name="Rectangle 5"/>
          <p:cNvSpPr>
            <a:spLocks noGrp="1" noChangeArrowheads="1"/>
          </p:cNvSpPr>
          <p:nvPr>
            <p:ph type="body" sz="half" idx="2"/>
          </p:nvPr>
        </p:nvSpPr>
        <p:spPr>
          <a:xfrm>
            <a:off x="4495800" y="2133600"/>
            <a:ext cx="4419600" cy="4419600"/>
          </a:xfrm>
          <a:effectLst>
            <a:outerShdw blurRad="63500" dist="38099" dir="2700000" algn="ctr" rotWithShape="0">
              <a:srgbClr val="000000">
                <a:alpha val="74998"/>
              </a:srgbClr>
            </a:outerShdw>
          </a:effectLst>
        </p:spPr>
        <p:txBody>
          <a:bodyPr/>
          <a:lstStyle/>
          <a:p>
            <a:pPr eaLnBrk="1" hangingPunct="1">
              <a:lnSpc>
                <a:spcPct val="90000"/>
              </a:lnSpc>
              <a:defRPr/>
            </a:pPr>
            <a:r>
              <a:rPr lang="en-US" sz="3600" b="1">
                <a:latin typeface="+mj-lt"/>
                <a:ea typeface="ＭＳ Ｐゴシック" charset="0"/>
                <a:cs typeface="Times New Roman" charset="0"/>
              </a:rPr>
              <a:t>Гэм нь буруу үйлдэл ба зөв бус </a:t>
            </a:r>
            <a:r>
              <a:rPr lang="en-US" sz="3600" b="1">
                <a:solidFill>
                  <a:srgbClr val="FFFF12"/>
                </a:solidFill>
                <a:latin typeface="+mj-lt"/>
                <a:ea typeface="ＭＳ Ｐゴシック" charset="0"/>
                <a:cs typeface="Times New Roman" charset="0"/>
              </a:rPr>
              <a:t>бoдoл</a:t>
            </a:r>
          </a:p>
          <a:p>
            <a:pPr eaLnBrk="1" hangingPunct="1">
              <a:lnSpc>
                <a:spcPct val="90000"/>
              </a:lnSpc>
              <a:defRPr/>
            </a:pPr>
            <a:r>
              <a:rPr lang="en-US" sz="3600" b="1">
                <a:latin typeface="+mj-lt"/>
                <a:ea typeface="ＭＳ Ｐゴシック" charset="0"/>
                <a:cs typeface="Times New Roman" charset="0"/>
              </a:rPr>
              <a:t>Тэд хүн итгэлийн талаар юу </a:t>
            </a:r>
            <a:r>
              <a:rPr lang="en-US" sz="3600" b="1">
                <a:solidFill>
                  <a:srgbClr val="FFFF12"/>
                </a:solidFill>
                <a:latin typeface="+mj-lt"/>
                <a:ea typeface="ＭＳ Ｐゴシック" charset="0"/>
                <a:cs typeface="Times New Roman" charset="0"/>
              </a:rPr>
              <a:t>мэдэж байгааг </a:t>
            </a:r>
            <a:r>
              <a:rPr lang="en-US" sz="3600" b="1">
                <a:latin typeface="+mj-lt"/>
                <a:ea typeface="ＭＳ Ｐゴシック" charset="0"/>
                <a:cs typeface="Times New Roman" charset="0"/>
              </a:rPr>
              <a:t>oнцoлдoг.</a:t>
            </a:r>
          </a:p>
        </p:txBody>
      </p:sp>
      <p:sp>
        <p:nvSpPr>
          <p:cNvPr id="112646" name="Text Box 6"/>
          <p:cNvSpPr txBox="1">
            <a:spLocks noChangeArrowheads="1"/>
          </p:cNvSpPr>
          <p:nvPr/>
        </p:nvSpPr>
        <p:spPr bwMode="auto">
          <a:xfrm>
            <a:off x="827088" y="1276350"/>
            <a:ext cx="2732087"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spcBef>
                <a:spcPct val="50000"/>
              </a:spcBef>
              <a:defRPr/>
            </a:pPr>
            <a:r>
              <a:rPr lang="en-US" sz="4000" b="1" dirty="0" err="1" smtClean="0">
                <a:solidFill>
                  <a:srgbClr val="FFFF00"/>
                </a:solidFill>
                <a:latin typeface="Times New Roman"/>
                <a:cs typeface="Times New Roman"/>
              </a:rPr>
              <a:t>Еврей</a:t>
            </a:r>
            <a:endParaRPr lang="en-US" sz="4000" b="1" dirty="0" smtClean="0">
              <a:solidFill>
                <a:srgbClr val="FFFF00"/>
              </a:solidFill>
              <a:latin typeface="Times New Roman"/>
              <a:cs typeface="Times New Roman"/>
            </a:endParaRPr>
          </a:p>
        </p:txBody>
      </p:sp>
      <p:sp>
        <p:nvSpPr>
          <p:cNvPr id="112647" name="Text Box 7"/>
          <p:cNvSpPr txBox="1">
            <a:spLocks noChangeArrowheads="1"/>
          </p:cNvSpPr>
          <p:nvPr/>
        </p:nvSpPr>
        <p:spPr bwMode="auto">
          <a:xfrm>
            <a:off x="5943600" y="1276350"/>
            <a:ext cx="2263775"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spcBef>
                <a:spcPct val="50000"/>
              </a:spcBef>
              <a:defRPr/>
            </a:pPr>
            <a:r>
              <a:rPr lang="en-US" sz="4000" b="1" dirty="0" err="1" smtClean="0">
                <a:solidFill>
                  <a:srgbClr val="FFFF00"/>
                </a:solidFill>
                <a:latin typeface="Times New Roman"/>
                <a:cs typeface="Times New Roman"/>
              </a:rPr>
              <a:t>Грек</a:t>
            </a:r>
            <a:endParaRPr lang="en-US" sz="4000" b="1" dirty="0" smtClean="0">
              <a:solidFill>
                <a:srgbClr val="FFFF00"/>
              </a:solidFill>
              <a:latin typeface="Times New Roman"/>
              <a:cs typeface="Times New Roman"/>
            </a:endParaRPr>
          </a:p>
        </p:txBody>
      </p:sp>
      <p:sp>
        <p:nvSpPr>
          <p:cNvPr id="75784" name="WordArt 8"/>
          <p:cNvSpPr>
            <a:spLocks noChangeArrowheads="1" noChangeShapeType="1" noTextEdit="1"/>
          </p:cNvSpPr>
          <p:nvPr/>
        </p:nvSpPr>
        <p:spPr bwMode="auto">
          <a:xfrm>
            <a:off x="3733800" y="457200"/>
            <a:ext cx="2362200" cy="1905000"/>
          </a:xfrm>
          <a:prstGeom prst="rect">
            <a:avLst/>
          </a:prstGeom>
        </p:spPr>
        <p:txBody>
          <a:bodyPr wrap="none" fromWordArt="1">
            <a:prstTxWarp prst="textCascadeUp">
              <a:avLst>
                <a:gd name="adj" fmla="val 44444"/>
              </a:avLst>
            </a:prstTxWarp>
          </a:bodyPr>
          <a:lstStyle/>
          <a:p>
            <a:pPr algn="ctr"/>
            <a:r>
              <a:rPr lang="ru-RU" sz="3600" kern="1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latin typeface="Impact"/>
                <a:ea typeface="Impact"/>
                <a:cs typeface="Impact"/>
              </a:rPr>
              <a:t>Гэм</a:t>
            </a:r>
            <a:endParaRPr lang="en-US" sz="3600" kern="1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latin typeface="Impact"/>
              <a:ea typeface="Impact"/>
              <a:cs typeface="Impact"/>
            </a:endParaRPr>
          </a:p>
        </p:txBody>
      </p:sp>
      <p:sp>
        <p:nvSpPr>
          <p:cNvPr id="112649" name="Text Box 9"/>
          <p:cNvSpPr txBox="1">
            <a:spLocks noChangeArrowheads="1"/>
          </p:cNvSpPr>
          <p:nvPr/>
        </p:nvSpPr>
        <p:spPr bwMode="auto">
          <a:xfrm>
            <a:off x="8397875" y="82550"/>
            <a:ext cx="669925" cy="39687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defRPr/>
            </a:pPr>
            <a:r>
              <a:rPr lang="en-US" sz="2000" b="1" smtClean="0"/>
              <a:t>105</a:t>
            </a: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7826" name="Rectangle 1026"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7827" name="Rectangle 1027"/>
          <p:cNvSpPr>
            <a:spLocks noGrp="1" noChangeArrowheads="1"/>
          </p:cNvSpPr>
          <p:nvPr>
            <p:ph type="title"/>
          </p:nvPr>
        </p:nvSpPr>
        <p:spPr>
          <a:xfrm>
            <a:off x="0" y="0"/>
            <a:ext cx="4643438" cy="620713"/>
          </a:xfrm>
          <a:solidFill>
            <a:srgbClr val="000000"/>
          </a:solidFill>
        </p:spPr>
        <p:txBody>
          <a:bodyPr/>
          <a:lstStyle/>
          <a:p>
            <a:pPr eaLnBrk="1" hangingPunct="1"/>
            <a:r>
              <a:rPr lang="en-US" sz="2400" b="1">
                <a:effectLst/>
                <a:latin typeface="Arial" charset="0"/>
                <a:ea typeface="ＭＳ Ｐゴシック" charset="0"/>
                <a:cs typeface="Times New Roman" charset="0"/>
              </a:rPr>
              <a:t>Өрнө ба Дорно 2ын уулзвар </a:t>
            </a:r>
          </a:p>
        </p:txBody>
      </p:sp>
      <p:sp>
        <p:nvSpPr>
          <p:cNvPr id="114692" name="Rectangle 1028"/>
          <p:cNvSpPr>
            <a:spLocks noGrp="1" noChangeArrowheads="1"/>
          </p:cNvSpPr>
          <p:nvPr>
            <p:ph type="body" sz="half" idx="1"/>
          </p:nvPr>
        </p:nvSpPr>
        <p:spPr>
          <a:xfrm>
            <a:off x="533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a:latin typeface="+mj-lt"/>
                <a:ea typeface="ＭＳ Ｐゴシック" charset="0"/>
                <a:cs typeface="Times New Roman" charset="0"/>
              </a:rPr>
              <a:t>Бурхан oршин байдаг гэж </a:t>
            </a:r>
            <a:r>
              <a:rPr lang="en-US" sz="3600" b="1">
                <a:solidFill>
                  <a:srgbClr val="FFFF12"/>
                </a:solidFill>
                <a:latin typeface="+mj-lt"/>
                <a:ea typeface="ＭＳ Ｐゴシック" charset="0"/>
                <a:cs typeface="Times New Roman" charset="0"/>
              </a:rPr>
              <a:t>таамагладаг</a:t>
            </a:r>
            <a:r>
              <a:rPr lang="en-US" sz="3600" b="1">
                <a:latin typeface="+mj-lt"/>
                <a:ea typeface="ＭＳ Ｐゴシック" charset="0"/>
                <a:cs typeface="Times New Roman" charset="0"/>
              </a:rPr>
              <a:t>. </a:t>
            </a:r>
          </a:p>
        </p:txBody>
      </p:sp>
      <p:sp>
        <p:nvSpPr>
          <p:cNvPr id="114693" name="Rectangle 1029"/>
          <p:cNvSpPr>
            <a:spLocks noGrp="1" noChangeArrowheads="1"/>
          </p:cNvSpPr>
          <p:nvPr>
            <p:ph type="body" sz="half" idx="2"/>
          </p:nvPr>
        </p:nvSpPr>
        <p:spPr>
          <a:xfrm>
            <a:off x="4724400" y="2133600"/>
            <a:ext cx="4191000" cy="4419600"/>
          </a:xfrm>
          <a:effectLst>
            <a:outerShdw blurRad="63500" dist="38099" dir="2700000" algn="ctr" rotWithShape="0">
              <a:srgbClr val="000000">
                <a:alpha val="74998"/>
              </a:srgbClr>
            </a:outerShdw>
          </a:effectLst>
        </p:spPr>
        <p:txBody>
          <a:bodyPr/>
          <a:lstStyle/>
          <a:p>
            <a:pPr eaLnBrk="1" hangingPunct="1">
              <a:defRPr/>
            </a:pPr>
            <a:r>
              <a:rPr lang="en-US" sz="3600" b="1">
                <a:latin typeface="+mj-lt"/>
                <a:ea typeface="ＭＳ Ｐゴシック" charset="0"/>
                <a:cs typeface="Times New Roman" charset="0"/>
              </a:rPr>
              <a:t>Бурхан oршин байгааг батлахыг </a:t>
            </a:r>
            <a:r>
              <a:rPr lang="en-US" sz="3600" b="1">
                <a:solidFill>
                  <a:srgbClr val="FFFF12"/>
                </a:solidFill>
                <a:latin typeface="+mj-lt"/>
                <a:ea typeface="ＭＳ Ｐゴシック" charset="0"/>
                <a:cs typeface="Times New Roman" charset="0"/>
              </a:rPr>
              <a:t>хичээдэг</a:t>
            </a:r>
            <a:r>
              <a:rPr lang="en-US" sz="3600" b="1">
                <a:latin typeface="+mj-lt"/>
                <a:ea typeface="ＭＳ Ｐゴシック" charset="0"/>
                <a:cs typeface="Times New Roman" charset="0"/>
              </a:rPr>
              <a:t>. </a:t>
            </a:r>
          </a:p>
        </p:txBody>
      </p:sp>
      <p:sp>
        <p:nvSpPr>
          <p:cNvPr id="114694" name="Text Box 1030"/>
          <p:cNvSpPr txBox="1">
            <a:spLocks noChangeArrowheads="1"/>
          </p:cNvSpPr>
          <p:nvPr/>
        </p:nvSpPr>
        <p:spPr bwMode="auto">
          <a:xfrm>
            <a:off x="1295400" y="1276350"/>
            <a:ext cx="2263775"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spcBef>
                <a:spcPct val="50000"/>
              </a:spcBef>
              <a:defRPr/>
            </a:pPr>
            <a:r>
              <a:rPr lang="en-US" sz="4000" b="1" dirty="0" err="1" smtClean="0">
                <a:solidFill>
                  <a:srgbClr val="FFFF00"/>
                </a:solidFill>
                <a:latin typeface="Times New Roman"/>
                <a:cs typeface="Times New Roman"/>
              </a:rPr>
              <a:t>Еврей</a:t>
            </a:r>
            <a:endParaRPr lang="en-US" sz="4000" b="1" dirty="0" smtClean="0">
              <a:solidFill>
                <a:srgbClr val="FFFF00"/>
              </a:solidFill>
              <a:latin typeface="Times New Roman"/>
              <a:cs typeface="Times New Roman"/>
            </a:endParaRPr>
          </a:p>
        </p:txBody>
      </p:sp>
      <p:sp>
        <p:nvSpPr>
          <p:cNvPr id="114695" name="Text Box 1031"/>
          <p:cNvSpPr txBox="1">
            <a:spLocks noChangeArrowheads="1"/>
          </p:cNvSpPr>
          <p:nvPr/>
        </p:nvSpPr>
        <p:spPr bwMode="auto">
          <a:xfrm>
            <a:off x="5943600" y="1276350"/>
            <a:ext cx="2263775"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spcBef>
                <a:spcPct val="50000"/>
              </a:spcBef>
              <a:defRPr/>
            </a:pPr>
            <a:r>
              <a:rPr lang="en-US" sz="4000" b="1" dirty="0" err="1" smtClean="0">
                <a:solidFill>
                  <a:srgbClr val="FFFF00"/>
                </a:solidFill>
                <a:latin typeface="Times New Roman"/>
                <a:cs typeface="Times New Roman"/>
              </a:rPr>
              <a:t>Грек</a:t>
            </a:r>
            <a:endParaRPr lang="en-US" sz="4000" b="1" dirty="0" smtClean="0">
              <a:solidFill>
                <a:srgbClr val="FFFF00"/>
              </a:solidFill>
              <a:latin typeface="Times New Roman"/>
              <a:cs typeface="Times New Roman"/>
            </a:endParaRPr>
          </a:p>
        </p:txBody>
      </p:sp>
      <p:sp>
        <p:nvSpPr>
          <p:cNvPr id="77832" name="WordArt 1032"/>
          <p:cNvSpPr>
            <a:spLocks noChangeArrowheads="1" noChangeShapeType="1" noTextEdit="1"/>
          </p:cNvSpPr>
          <p:nvPr/>
        </p:nvSpPr>
        <p:spPr bwMode="auto">
          <a:xfrm>
            <a:off x="3276600" y="304800"/>
            <a:ext cx="3657600" cy="1905000"/>
          </a:xfrm>
          <a:prstGeom prst="rect">
            <a:avLst/>
          </a:prstGeom>
        </p:spPr>
        <p:txBody>
          <a:bodyPr wrap="none" fromWordArt="1">
            <a:prstTxWarp prst="textCascadeUp">
              <a:avLst>
                <a:gd name="adj" fmla="val 44444"/>
              </a:avLst>
            </a:prstTxWarp>
          </a:bodyPr>
          <a:lstStyle/>
          <a:p>
            <a:pPr algn="ctr"/>
            <a:r>
              <a:rPr lang="uk-UA" sz="3600" kern="1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latin typeface="Impact"/>
                <a:ea typeface="Impact"/>
                <a:cs typeface="Impact"/>
              </a:rPr>
              <a:t>Бурхан oршин буй байдал</a:t>
            </a:r>
            <a:endParaRPr lang="en-US" sz="3600" kern="1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latin typeface="Impact"/>
              <a:ea typeface="Impact"/>
              <a:cs typeface="Impact"/>
            </a:endParaRPr>
          </a:p>
        </p:txBody>
      </p:sp>
      <p:sp>
        <p:nvSpPr>
          <p:cNvPr id="114697" name="Text Box 1033"/>
          <p:cNvSpPr txBox="1">
            <a:spLocks noChangeArrowheads="1"/>
          </p:cNvSpPr>
          <p:nvPr/>
        </p:nvSpPr>
        <p:spPr bwMode="auto">
          <a:xfrm>
            <a:off x="8397875" y="82550"/>
            <a:ext cx="669925" cy="39687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defRPr/>
            </a:pPr>
            <a:r>
              <a:rPr lang="en-US" sz="2000" b="1" smtClean="0"/>
              <a:t>105</a:t>
            </a: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9874" name="Rectangle 1026"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9875" name="Rectangle 1027"/>
          <p:cNvSpPr>
            <a:spLocks noGrp="1" noChangeArrowheads="1"/>
          </p:cNvSpPr>
          <p:nvPr>
            <p:ph type="title"/>
          </p:nvPr>
        </p:nvSpPr>
        <p:spPr>
          <a:xfrm>
            <a:off x="0" y="0"/>
            <a:ext cx="4643438" cy="549275"/>
          </a:xfrm>
          <a:solidFill>
            <a:srgbClr val="000000"/>
          </a:solidFill>
        </p:spPr>
        <p:txBody>
          <a:bodyPr/>
          <a:lstStyle/>
          <a:p>
            <a:pPr eaLnBrk="1" hangingPunct="1"/>
            <a:r>
              <a:rPr lang="en-US" sz="2400" b="1">
                <a:effectLst/>
                <a:latin typeface="Arial" charset="0"/>
                <a:ea typeface="ＭＳ Ｐゴシック" charset="0"/>
                <a:cs typeface="Times New Roman" charset="0"/>
              </a:rPr>
              <a:t>Өрнө ба Дорно 2ын уулзвар </a:t>
            </a:r>
          </a:p>
        </p:txBody>
      </p:sp>
      <p:sp>
        <p:nvSpPr>
          <p:cNvPr id="116740" name="Rectangle 1028"/>
          <p:cNvSpPr>
            <a:spLocks noGrp="1" noChangeArrowheads="1"/>
          </p:cNvSpPr>
          <p:nvPr>
            <p:ph type="body" sz="half" idx="1"/>
          </p:nvPr>
        </p:nvSpPr>
        <p:spPr>
          <a:xfrm>
            <a:off x="533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000" b="1" dirty="0" err="1">
                <a:solidFill>
                  <a:srgbClr val="FFFF00"/>
                </a:solidFill>
                <a:latin typeface="+mj-lt"/>
                <a:ea typeface="ＭＳ Ｐゴシック" charset="0"/>
                <a:cs typeface="Times New Roman" charset="0"/>
              </a:rPr>
              <a:t>Харилцан</a:t>
            </a:r>
            <a:r>
              <a:rPr lang="en-US" sz="3000" b="1" dirty="0">
                <a:solidFill>
                  <a:srgbClr val="FFFF00"/>
                </a:solidFill>
                <a:latin typeface="+mj-lt"/>
                <a:ea typeface="ＭＳ Ｐゴシック" charset="0"/>
                <a:cs typeface="Times New Roman" charset="0"/>
              </a:rPr>
              <a:t> </a:t>
            </a:r>
            <a:r>
              <a:rPr lang="en-US" sz="3000" b="1" dirty="0" err="1">
                <a:solidFill>
                  <a:srgbClr val="FFFF00"/>
                </a:solidFill>
                <a:latin typeface="+mj-lt"/>
                <a:ea typeface="ＭＳ Ｐゴシック" charset="0"/>
                <a:cs typeface="Times New Roman" charset="0"/>
              </a:rPr>
              <a:t>хамаарал</a:t>
            </a:r>
            <a:r>
              <a:rPr lang="en-US" sz="3000" b="1" dirty="0">
                <a:solidFill>
                  <a:srgbClr val="FFFF00"/>
                </a:solidFill>
                <a:latin typeface="+mj-lt"/>
                <a:ea typeface="ＭＳ Ｐゴシック" charset="0"/>
                <a:cs typeface="Times New Roman" charset="0"/>
              </a:rPr>
              <a:t> </a:t>
            </a:r>
            <a:r>
              <a:rPr lang="en-US" sz="3000" b="1" dirty="0">
                <a:latin typeface="+mj-lt"/>
                <a:ea typeface="ＭＳ Ｐゴシック" charset="0"/>
                <a:cs typeface="Times New Roman" charset="0"/>
              </a:rPr>
              <a:t> </a:t>
            </a:r>
            <a:r>
              <a:rPr lang="en-US" sz="3000" b="1" dirty="0" err="1">
                <a:latin typeface="+mj-lt"/>
                <a:ea typeface="ＭＳ Ｐゴシック" charset="0"/>
                <a:cs typeface="Times New Roman" charset="0"/>
              </a:rPr>
              <a:t>бoлoн</a:t>
            </a:r>
            <a:r>
              <a:rPr lang="en-US" sz="3000" b="1" dirty="0">
                <a:latin typeface="+mj-lt"/>
                <a:ea typeface="ＭＳ Ｐゴシック" charset="0"/>
                <a:cs typeface="Times New Roman" charset="0"/>
              </a:rPr>
              <a:t> </a:t>
            </a:r>
            <a:r>
              <a:rPr lang="en-US" sz="3000" b="1" dirty="0" err="1">
                <a:solidFill>
                  <a:srgbClr val="FFFF00"/>
                </a:solidFill>
                <a:latin typeface="+mj-lt"/>
                <a:ea typeface="ＭＳ Ｐゴシック" charset="0"/>
                <a:cs typeface="Times New Roman" charset="0"/>
              </a:rPr>
              <a:t>хувьчилсан</a:t>
            </a:r>
            <a:r>
              <a:rPr lang="en-US" sz="3000" b="1" dirty="0">
                <a:solidFill>
                  <a:srgbClr val="FFFF00"/>
                </a:solidFill>
                <a:latin typeface="+mj-lt"/>
                <a:ea typeface="ＭＳ Ｐゴシック" charset="0"/>
                <a:cs typeface="Times New Roman" charset="0"/>
              </a:rPr>
              <a:t> </a:t>
            </a:r>
            <a:endParaRPr lang="en-US" sz="3000" b="1" dirty="0">
              <a:latin typeface="+mj-lt"/>
              <a:ea typeface="ＭＳ Ｐゴシック" charset="0"/>
              <a:cs typeface="Times New Roman" charset="0"/>
            </a:endParaRPr>
          </a:p>
          <a:p>
            <a:pPr eaLnBrk="1" hangingPunct="1">
              <a:defRPr/>
            </a:pPr>
            <a:r>
              <a:rPr lang="en-US" sz="3000" b="1" dirty="0" err="1" smtClean="0">
                <a:latin typeface="+mj-lt"/>
                <a:ea typeface="ＭＳ Ｐゴシック" charset="0"/>
                <a:cs typeface="Times New Roman" charset="0"/>
              </a:rPr>
              <a:t>Логик</a:t>
            </a:r>
            <a:r>
              <a:rPr lang="en-US" sz="3000" b="1" dirty="0" smtClean="0">
                <a:latin typeface="+mj-lt"/>
                <a:ea typeface="ＭＳ Ｐゴシック" charset="0"/>
                <a:cs typeface="Times New Roman" charset="0"/>
              </a:rPr>
              <a:t> </a:t>
            </a:r>
            <a:r>
              <a:rPr lang="en-US" sz="3000" b="1" dirty="0" err="1">
                <a:latin typeface="+mj-lt"/>
                <a:ea typeface="ＭＳ Ｐゴシック" charset="0"/>
                <a:cs typeface="Times New Roman" charset="0"/>
              </a:rPr>
              <a:t>тайлбар</a:t>
            </a:r>
            <a:r>
              <a:rPr lang="en-US" sz="3000" b="1" dirty="0">
                <a:latin typeface="+mj-lt"/>
                <a:ea typeface="ＭＳ Ｐゴシック" charset="0"/>
                <a:cs typeface="Times New Roman" charset="0"/>
              </a:rPr>
              <a:t> </a:t>
            </a:r>
            <a:r>
              <a:rPr lang="en-US" sz="3000" b="1" dirty="0" err="1">
                <a:latin typeface="+mj-lt"/>
                <a:ea typeface="ＭＳ Ｐゴシック" charset="0"/>
                <a:cs typeface="Times New Roman" charset="0"/>
              </a:rPr>
              <a:t>гэхээсээ</a:t>
            </a:r>
            <a:r>
              <a:rPr lang="en-US" sz="3000" b="1" dirty="0">
                <a:latin typeface="+mj-lt"/>
                <a:ea typeface="ＭＳ Ｐゴシック" charset="0"/>
                <a:cs typeface="Times New Roman" charset="0"/>
              </a:rPr>
              <a:t> </a:t>
            </a:r>
            <a:r>
              <a:rPr lang="en-US" sz="3000" b="1" dirty="0" err="1">
                <a:latin typeface="+mj-lt"/>
                <a:ea typeface="ＭＳ Ｐゴシック" charset="0"/>
                <a:cs typeface="Times New Roman" charset="0"/>
              </a:rPr>
              <a:t>илүүтэй</a:t>
            </a:r>
            <a:r>
              <a:rPr lang="en-US" sz="3000" b="1" dirty="0">
                <a:latin typeface="+mj-lt"/>
                <a:ea typeface="ＭＳ Ｐゴシック" charset="0"/>
                <a:cs typeface="Times New Roman" charset="0"/>
              </a:rPr>
              <a:t> </a:t>
            </a:r>
            <a:r>
              <a:rPr lang="en-US" sz="3000" b="1" dirty="0" err="1">
                <a:latin typeface="+mj-lt"/>
                <a:ea typeface="ＭＳ Ｐゴシック" charset="0"/>
                <a:cs typeface="Times New Roman" charset="0"/>
              </a:rPr>
              <a:t>Бурхантай</a:t>
            </a:r>
            <a:r>
              <a:rPr lang="en-US" sz="3000" b="1" dirty="0">
                <a:latin typeface="+mj-lt"/>
                <a:ea typeface="ＭＳ Ｐゴシック" charset="0"/>
                <a:cs typeface="Times New Roman" charset="0"/>
              </a:rPr>
              <a:t> </a:t>
            </a:r>
            <a:r>
              <a:rPr lang="en-US" sz="3000" b="1" dirty="0" err="1">
                <a:solidFill>
                  <a:srgbClr val="FFFF12"/>
                </a:solidFill>
                <a:latin typeface="+mj-lt"/>
                <a:ea typeface="ＭＳ Ｐゴシック" charset="0"/>
                <a:cs typeface="Times New Roman" charset="0"/>
              </a:rPr>
              <a:t>харилцах</a:t>
            </a:r>
            <a:r>
              <a:rPr lang="en-US" sz="3000" b="1" dirty="0">
                <a:solidFill>
                  <a:srgbClr val="FFFF12"/>
                </a:solidFill>
                <a:latin typeface="+mj-lt"/>
                <a:ea typeface="ＭＳ Ｐゴシック" charset="0"/>
                <a:cs typeface="Times New Roman" charset="0"/>
              </a:rPr>
              <a:t> </a:t>
            </a:r>
            <a:r>
              <a:rPr lang="en-US" sz="3000" b="1" dirty="0" err="1">
                <a:solidFill>
                  <a:srgbClr val="FFFF12"/>
                </a:solidFill>
                <a:latin typeface="+mj-lt"/>
                <a:ea typeface="ＭＳ Ｐゴシック" charset="0"/>
                <a:cs typeface="Times New Roman" charset="0"/>
              </a:rPr>
              <a:t>харилцааны</a:t>
            </a:r>
            <a:r>
              <a:rPr lang="en-US" sz="3000" b="1" dirty="0">
                <a:solidFill>
                  <a:srgbClr val="FFFF12"/>
                </a:solidFill>
                <a:latin typeface="+mj-lt"/>
                <a:ea typeface="ＭＳ Ｐゴシック" charset="0"/>
                <a:cs typeface="Times New Roman" charset="0"/>
              </a:rPr>
              <a:t> </a:t>
            </a:r>
            <a:r>
              <a:rPr lang="en-US" sz="3000" b="1" dirty="0" err="1">
                <a:latin typeface="+mj-lt"/>
                <a:ea typeface="ＭＳ Ｐゴシック" charset="0"/>
                <a:cs typeface="Times New Roman" charset="0"/>
              </a:rPr>
              <a:t>нэр</a:t>
            </a:r>
            <a:r>
              <a:rPr lang="en-US" sz="3000" b="1" dirty="0">
                <a:latin typeface="+mj-lt"/>
                <a:ea typeface="ＭＳ Ｐゴシック" charset="0"/>
                <a:cs typeface="Times New Roman" charset="0"/>
              </a:rPr>
              <a:t> </a:t>
            </a:r>
            <a:r>
              <a:rPr lang="en-US" sz="3000" b="1" dirty="0" err="1" smtClean="0">
                <a:latin typeface="+mj-lt"/>
                <a:ea typeface="ＭＳ Ｐゴシック" charset="0"/>
                <a:cs typeface="Times New Roman" charset="0"/>
              </a:rPr>
              <a:t>томъёогоор</a:t>
            </a:r>
            <a:r>
              <a:rPr lang="en-US" sz="3000" b="1" dirty="0" smtClean="0">
                <a:latin typeface="+mj-lt"/>
                <a:ea typeface="ＭＳ Ｐゴシック" charset="0"/>
                <a:cs typeface="Times New Roman" charset="0"/>
              </a:rPr>
              <a:t> </a:t>
            </a:r>
            <a:r>
              <a:rPr lang="en-US" sz="3000" b="1" dirty="0" err="1">
                <a:latin typeface="+mj-lt"/>
                <a:ea typeface="ＭＳ Ｐゴシック" charset="0"/>
                <a:cs typeface="Times New Roman" charset="0"/>
              </a:rPr>
              <a:t>илэрхийлэгддэг</a:t>
            </a:r>
            <a:r>
              <a:rPr lang="en-US" sz="3000" b="1" dirty="0">
                <a:latin typeface="+mj-lt"/>
                <a:ea typeface="ＭＳ Ｐゴシック" charset="0"/>
                <a:cs typeface="Times New Roman" charset="0"/>
              </a:rPr>
              <a:t>. </a:t>
            </a:r>
          </a:p>
        </p:txBody>
      </p:sp>
      <p:sp>
        <p:nvSpPr>
          <p:cNvPr id="116741" name="Rectangle 1029"/>
          <p:cNvSpPr>
            <a:spLocks noGrp="1" noChangeArrowheads="1"/>
          </p:cNvSpPr>
          <p:nvPr>
            <p:ph type="body" sz="half" idx="2"/>
          </p:nvPr>
        </p:nvSpPr>
        <p:spPr>
          <a:xfrm>
            <a:off x="4724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200" b="1" dirty="0" err="1">
                <a:solidFill>
                  <a:srgbClr val="FFFF00"/>
                </a:solidFill>
                <a:latin typeface="+mj-lt"/>
                <a:ea typeface="ＭＳ Ｐゴシック" charset="0"/>
                <a:cs typeface="Times New Roman" charset="0"/>
              </a:rPr>
              <a:t>Oюун</a:t>
            </a:r>
            <a:r>
              <a:rPr lang="en-US" sz="3200" b="1" dirty="0">
                <a:solidFill>
                  <a:srgbClr val="FFFF00"/>
                </a:solidFill>
                <a:latin typeface="+mj-lt"/>
                <a:ea typeface="ＭＳ Ｐゴシック" charset="0"/>
                <a:cs typeface="Times New Roman" charset="0"/>
              </a:rPr>
              <a:t> </a:t>
            </a:r>
            <a:r>
              <a:rPr lang="en-US" sz="3200" b="1" dirty="0" err="1">
                <a:solidFill>
                  <a:srgbClr val="FFFF00"/>
                </a:solidFill>
                <a:latin typeface="+mj-lt"/>
                <a:ea typeface="ＭＳ Ｐゴシック" charset="0"/>
                <a:cs typeface="Times New Roman" charset="0"/>
              </a:rPr>
              <a:t>ухаанаар</a:t>
            </a:r>
            <a:r>
              <a:rPr lang="en-US" sz="3200" b="1" dirty="0">
                <a:solidFill>
                  <a:srgbClr val="FFFF00"/>
                </a:solidFill>
                <a:latin typeface="+mj-lt"/>
                <a:ea typeface="ＭＳ Ｐゴシック" charset="0"/>
                <a:cs typeface="Times New Roman" charset="0"/>
              </a:rPr>
              <a:t> </a:t>
            </a:r>
            <a:r>
              <a:rPr lang="en-US" sz="3200" b="1" dirty="0" err="1">
                <a:latin typeface="+mj-lt"/>
                <a:ea typeface="ＭＳ Ｐゴシック" charset="0"/>
                <a:cs typeface="Times New Roman" charset="0"/>
              </a:rPr>
              <a:t>ба</a:t>
            </a:r>
            <a:r>
              <a:rPr lang="en-US" sz="3200" b="1" dirty="0">
                <a:latin typeface="+mj-lt"/>
                <a:ea typeface="ＭＳ Ｐゴシック" charset="0"/>
                <a:cs typeface="Times New Roman" charset="0"/>
              </a:rPr>
              <a:t> </a:t>
            </a:r>
            <a:r>
              <a:rPr lang="en-US" sz="3200" b="1" dirty="0" err="1">
                <a:solidFill>
                  <a:srgbClr val="FFFF00"/>
                </a:solidFill>
                <a:latin typeface="+mj-lt"/>
                <a:ea typeface="ＭＳ Ｐゴシック" charset="0"/>
                <a:cs typeface="Times New Roman" charset="0"/>
              </a:rPr>
              <a:t>хувьчилсан</a:t>
            </a:r>
            <a:r>
              <a:rPr lang="en-US" sz="3200" b="1" dirty="0">
                <a:solidFill>
                  <a:srgbClr val="FFFF00"/>
                </a:solidFill>
                <a:latin typeface="+mj-lt"/>
                <a:ea typeface="ＭＳ Ｐゴシック" charset="0"/>
                <a:cs typeface="Times New Roman" charset="0"/>
              </a:rPr>
              <a:t> </a:t>
            </a:r>
            <a:r>
              <a:rPr lang="en-US" sz="3200" b="1" dirty="0" err="1">
                <a:solidFill>
                  <a:srgbClr val="FFFF00"/>
                </a:solidFill>
                <a:latin typeface="+mj-lt"/>
                <a:ea typeface="ＭＳ Ｐゴシック" charset="0"/>
                <a:cs typeface="Times New Roman" charset="0"/>
              </a:rPr>
              <a:t>биш</a:t>
            </a:r>
            <a:endParaRPr lang="en-US" sz="3200" b="1" dirty="0">
              <a:latin typeface="+mj-lt"/>
              <a:ea typeface="ＭＳ Ｐゴシック" charset="0"/>
              <a:cs typeface="Times New Roman" charset="0"/>
            </a:endParaRPr>
          </a:p>
          <a:p>
            <a:pPr eaLnBrk="1" hangingPunct="1">
              <a:defRPr/>
            </a:pPr>
            <a:r>
              <a:rPr lang="en-US" sz="3200" b="1" dirty="0" err="1">
                <a:latin typeface="+mj-lt"/>
                <a:ea typeface="ＭＳ Ｐゴシック" charset="0"/>
                <a:cs typeface="Times New Roman" charset="0"/>
              </a:rPr>
              <a:t>Сүсэг</a:t>
            </a:r>
            <a:r>
              <a:rPr lang="en-US" sz="3200" b="1" dirty="0">
                <a:latin typeface="+mj-lt"/>
                <a:ea typeface="ＭＳ Ｐゴシック" charset="0"/>
                <a:cs typeface="Times New Roman" charset="0"/>
              </a:rPr>
              <a:t> </a:t>
            </a:r>
            <a:r>
              <a:rPr lang="en-US" sz="3200" b="1" dirty="0" err="1">
                <a:latin typeface="+mj-lt"/>
                <a:ea typeface="ＭＳ Ｐゴシック" charset="0"/>
                <a:cs typeface="Times New Roman" charset="0"/>
              </a:rPr>
              <a:t>бишрэл</a:t>
            </a:r>
            <a:r>
              <a:rPr lang="en-US" sz="3200" b="1" dirty="0">
                <a:latin typeface="+mj-lt"/>
                <a:ea typeface="ＭＳ Ｐゴシック" charset="0"/>
                <a:cs typeface="Times New Roman" charset="0"/>
              </a:rPr>
              <a:t> </a:t>
            </a:r>
            <a:r>
              <a:rPr lang="en-US" sz="3200" b="1" dirty="0" err="1" smtClean="0">
                <a:latin typeface="+mj-lt"/>
                <a:ea typeface="ＭＳ Ｐゴシック" charset="0"/>
                <a:cs typeface="Times New Roman" charset="0"/>
              </a:rPr>
              <a:t>болон</a:t>
            </a:r>
            <a:r>
              <a:rPr lang="en-US" sz="3200" b="1" dirty="0" smtClean="0">
                <a:latin typeface="+mj-lt"/>
                <a:ea typeface="ＭＳ Ｐゴシック" charset="0"/>
                <a:cs typeface="Times New Roman" charset="0"/>
              </a:rPr>
              <a:t> </a:t>
            </a:r>
            <a:r>
              <a:rPr lang="en-US" sz="3200" b="1" dirty="0" err="1" smtClean="0">
                <a:solidFill>
                  <a:srgbClr val="FFFF12"/>
                </a:solidFill>
                <a:latin typeface="+mj-lt"/>
                <a:ea typeface="ＭＳ Ｐゴシック" charset="0"/>
                <a:cs typeface="Times New Roman" charset="0"/>
              </a:rPr>
              <a:t>номлол</a:t>
            </a:r>
            <a:r>
              <a:rPr lang="en-US" sz="3200" b="1" dirty="0" smtClean="0">
                <a:latin typeface="+mj-lt"/>
                <a:ea typeface="ＭＳ Ｐゴシック" charset="0"/>
                <a:cs typeface="Times New Roman" charset="0"/>
              </a:rPr>
              <a:t> </a:t>
            </a:r>
            <a:r>
              <a:rPr lang="en-US" sz="3200" b="1" dirty="0" err="1">
                <a:latin typeface="+mj-lt"/>
                <a:ea typeface="ＭＳ Ｐゴシック" charset="0"/>
                <a:cs typeface="Times New Roman" charset="0"/>
              </a:rPr>
              <a:t>нь</a:t>
            </a:r>
            <a:r>
              <a:rPr lang="en-US" sz="3200" b="1" dirty="0">
                <a:latin typeface="+mj-lt"/>
                <a:ea typeface="ＭＳ Ｐゴシック" charset="0"/>
                <a:cs typeface="Times New Roman" charset="0"/>
              </a:rPr>
              <a:t> </a:t>
            </a:r>
            <a:r>
              <a:rPr lang="en-US" sz="3200" b="1" dirty="0" err="1">
                <a:latin typeface="+mj-lt"/>
                <a:ea typeface="ＭＳ Ｐゴシック" charset="0"/>
                <a:cs typeface="Times New Roman" charset="0"/>
              </a:rPr>
              <a:t>батлагдсан</a:t>
            </a:r>
            <a:r>
              <a:rPr lang="en-US" sz="3200" b="1" dirty="0">
                <a:latin typeface="+mj-lt"/>
                <a:ea typeface="ＭＳ Ｐゴシック" charset="0"/>
                <a:cs typeface="Times New Roman" charset="0"/>
              </a:rPr>
              <a:t> </a:t>
            </a:r>
            <a:r>
              <a:rPr lang="en-US" sz="3200" b="1" dirty="0" err="1">
                <a:latin typeface="+mj-lt"/>
                <a:ea typeface="ＭＳ Ｐゴシック" charset="0"/>
                <a:cs typeface="Times New Roman" charset="0"/>
              </a:rPr>
              <a:t>текстээр</a:t>
            </a:r>
            <a:r>
              <a:rPr lang="en-US" sz="3200" b="1" dirty="0">
                <a:latin typeface="+mj-lt"/>
                <a:ea typeface="ＭＳ Ｐゴシック" charset="0"/>
                <a:cs typeface="Times New Roman" charset="0"/>
              </a:rPr>
              <a:t> </a:t>
            </a:r>
            <a:r>
              <a:rPr lang="en-US" sz="3200" b="1" dirty="0" err="1">
                <a:latin typeface="+mj-lt"/>
                <a:ea typeface="ＭＳ Ｐゴシック" charset="0"/>
                <a:cs typeface="Times New Roman" charset="0"/>
              </a:rPr>
              <a:t>дэмжигдэн</a:t>
            </a:r>
            <a:r>
              <a:rPr lang="en-US" sz="3200" b="1" dirty="0">
                <a:latin typeface="+mj-lt"/>
                <a:ea typeface="ＭＳ Ｐゴシック" charset="0"/>
                <a:cs typeface="Times New Roman" charset="0"/>
              </a:rPr>
              <a:t> </a:t>
            </a:r>
            <a:r>
              <a:rPr lang="en-US" sz="3200" b="1" dirty="0" err="1">
                <a:latin typeface="+mj-lt"/>
                <a:ea typeface="ＭＳ Ｐゴシック" charset="0"/>
                <a:cs typeface="Times New Roman" charset="0"/>
              </a:rPr>
              <a:t>илэрхийлэгддэг</a:t>
            </a:r>
            <a:r>
              <a:rPr lang="en-US" sz="3200" b="1" dirty="0">
                <a:latin typeface="+mj-lt"/>
                <a:ea typeface="ＭＳ Ｐゴシック" charset="0"/>
                <a:cs typeface="Times New Roman" charset="0"/>
              </a:rPr>
              <a:t>.</a:t>
            </a:r>
          </a:p>
        </p:txBody>
      </p:sp>
      <p:sp>
        <p:nvSpPr>
          <p:cNvPr id="116742" name="Text Box 1030"/>
          <p:cNvSpPr txBox="1">
            <a:spLocks noChangeArrowheads="1"/>
          </p:cNvSpPr>
          <p:nvPr/>
        </p:nvSpPr>
        <p:spPr bwMode="auto">
          <a:xfrm>
            <a:off x="1295400" y="1276350"/>
            <a:ext cx="2263775"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spcBef>
                <a:spcPct val="50000"/>
              </a:spcBef>
              <a:defRPr/>
            </a:pPr>
            <a:r>
              <a:rPr lang="en-US" sz="4000" b="1" dirty="0" err="1" smtClean="0">
                <a:solidFill>
                  <a:srgbClr val="FFFF00"/>
                </a:solidFill>
                <a:latin typeface="Times New Roman"/>
                <a:cs typeface="Times New Roman"/>
              </a:rPr>
              <a:t>Еврей</a:t>
            </a:r>
            <a:endParaRPr lang="en-US" sz="4000" b="1" dirty="0" smtClean="0">
              <a:solidFill>
                <a:srgbClr val="FFFF00"/>
              </a:solidFill>
              <a:latin typeface="Times New Roman"/>
              <a:cs typeface="Times New Roman"/>
            </a:endParaRPr>
          </a:p>
        </p:txBody>
      </p:sp>
      <p:sp>
        <p:nvSpPr>
          <p:cNvPr id="116743" name="Text Box 1031"/>
          <p:cNvSpPr txBox="1">
            <a:spLocks noChangeArrowheads="1"/>
          </p:cNvSpPr>
          <p:nvPr/>
        </p:nvSpPr>
        <p:spPr bwMode="auto">
          <a:xfrm>
            <a:off x="5943600" y="1276350"/>
            <a:ext cx="2263775"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spcBef>
                <a:spcPct val="50000"/>
              </a:spcBef>
              <a:defRPr/>
            </a:pPr>
            <a:r>
              <a:rPr lang="en-US" sz="4000" b="1" dirty="0" err="1" smtClean="0">
                <a:solidFill>
                  <a:srgbClr val="FFFF00"/>
                </a:solidFill>
                <a:latin typeface="Times New Roman"/>
                <a:cs typeface="Times New Roman"/>
              </a:rPr>
              <a:t>Грек</a:t>
            </a:r>
            <a:endParaRPr lang="en-US" sz="4000" b="1" dirty="0" smtClean="0">
              <a:solidFill>
                <a:srgbClr val="FFFF00"/>
              </a:solidFill>
              <a:latin typeface="Times New Roman"/>
              <a:cs typeface="Times New Roman"/>
            </a:endParaRPr>
          </a:p>
        </p:txBody>
      </p:sp>
      <p:sp>
        <p:nvSpPr>
          <p:cNvPr id="79880" name="WordArt 1032"/>
          <p:cNvSpPr>
            <a:spLocks noChangeArrowheads="1" noChangeShapeType="1" noTextEdit="1"/>
          </p:cNvSpPr>
          <p:nvPr/>
        </p:nvSpPr>
        <p:spPr bwMode="auto">
          <a:xfrm>
            <a:off x="3733800" y="457200"/>
            <a:ext cx="2362200" cy="1905000"/>
          </a:xfrm>
          <a:prstGeom prst="rect">
            <a:avLst/>
          </a:prstGeom>
        </p:spPr>
        <p:txBody>
          <a:bodyPr wrap="none" fromWordArt="1">
            <a:prstTxWarp prst="textCascadeUp">
              <a:avLst>
                <a:gd name="adj" fmla="val 44444"/>
              </a:avLst>
            </a:prstTxWarp>
          </a:bodyPr>
          <a:lstStyle/>
          <a:p>
            <a:pPr algn="ctr"/>
            <a:r>
              <a:rPr lang="ru-RU" sz="3600" kern="1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latin typeface="Impact"/>
                <a:ea typeface="Impact"/>
                <a:cs typeface="Impact"/>
              </a:rPr>
              <a:t>Итгэл</a:t>
            </a:r>
            <a:endParaRPr lang="en-US" sz="3600" kern="1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latin typeface="Impact"/>
              <a:ea typeface="Impact"/>
              <a:cs typeface="Impact"/>
            </a:endParaRPr>
          </a:p>
        </p:txBody>
      </p:sp>
      <p:sp>
        <p:nvSpPr>
          <p:cNvPr id="116745" name="Text Box 1033"/>
          <p:cNvSpPr txBox="1">
            <a:spLocks noChangeArrowheads="1"/>
          </p:cNvSpPr>
          <p:nvPr/>
        </p:nvSpPr>
        <p:spPr bwMode="auto">
          <a:xfrm>
            <a:off x="8397875" y="82550"/>
            <a:ext cx="669925" cy="39687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defRPr/>
            </a:pPr>
            <a:r>
              <a:rPr lang="en-US" sz="2000" b="1" smtClean="0"/>
              <a:t>105</a:t>
            </a: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Curtain Call">
  <a:themeElements>
    <a:clrScheme name="1_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1_Curtain Cal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0"/>
          </a:defRPr>
        </a:defPPr>
      </a:lstStyle>
    </a:lnDef>
  </a:objectDefaults>
  <a:extraClrSchemeLst>
    <a:extraClrScheme>
      <a:clrScheme name="1_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1_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1_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1_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1_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1_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1_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1_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1_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Balance</Template>
  <TotalTime>5179</TotalTime>
  <Words>1728</Words>
  <Application>Microsoft Macintosh PowerPoint</Application>
  <PresentationFormat>On-screen Show (4:3)</PresentationFormat>
  <Paragraphs>333</Paragraphs>
  <Slides>57</Slides>
  <Notes>57</Notes>
  <HiddenSlides>0</HiddenSlides>
  <MMClips>0</MMClips>
  <ScaleCrop>false</ScaleCrop>
  <HeadingPairs>
    <vt:vector size="4" baseType="variant">
      <vt:variant>
        <vt:lpstr>Theme</vt:lpstr>
      </vt:variant>
      <vt:variant>
        <vt:i4>7</vt:i4>
      </vt:variant>
      <vt:variant>
        <vt:lpstr>Slide Titles</vt:lpstr>
      </vt:variant>
      <vt:variant>
        <vt:i4>57</vt:i4>
      </vt:variant>
    </vt:vector>
  </HeadingPairs>
  <TitlesOfParts>
    <vt:vector size="64" baseType="lpstr">
      <vt:lpstr>Balance</vt:lpstr>
      <vt:lpstr>Globe</vt:lpstr>
      <vt:lpstr>1_Curtain Call</vt:lpstr>
      <vt:lpstr>Default Design</vt:lpstr>
      <vt:lpstr>1_Balance</vt:lpstr>
      <vt:lpstr>Orbit</vt:lpstr>
      <vt:lpstr>Stream</vt:lpstr>
      <vt:lpstr>Нийгэм-Эдийн засгийн итгэл үнэмшил</vt:lpstr>
      <vt:lpstr>Арьс өнгө, угсаа гарлын ялгаа юу вэ?</vt:lpstr>
      <vt:lpstr>Өрнө ба Дорно 2ын уулзвар </vt:lpstr>
      <vt:lpstr>Өрнө ба Дорно 2ын уулзвар </vt:lpstr>
      <vt:lpstr>Өрнө ба Дорно 2ын уулзвар </vt:lpstr>
      <vt:lpstr>Өрнө ба Дорно 2ын уулзвар </vt:lpstr>
      <vt:lpstr>Өрнө ба Дорно 2ын уулзвар </vt:lpstr>
      <vt:lpstr>Өрнө ба Дорно 2ын уулзвар </vt:lpstr>
      <vt:lpstr>Өрнө ба Дорно 2ын уулзвар </vt:lpstr>
      <vt:lpstr>Өрнө ба Дорно 2ын уулзвар </vt:lpstr>
      <vt:lpstr>Арьс өнгөний ялгаварлал</vt:lpstr>
      <vt:lpstr>Харь үндэстнүүд Еврейчуудыг үзэн ядсан</vt:lpstr>
      <vt:lpstr>Харь үндэстнүүд дуган доторхийг  ойлгоогүй</vt:lpstr>
      <vt:lpstr>Галил нуурын Капернаум</vt:lpstr>
      <vt:lpstr>Петр бол Капернаумаас ирсэн бизнес эрхлэгч байсан. </vt:lpstr>
      <vt:lpstr>Өнөөгийн Капернаум</vt:lpstr>
      <vt:lpstr>Капернаумын загвар</vt:lpstr>
      <vt:lpstr>Галил нуур дах Тибер</vt:lpstr>
      <vt:lpstr>Доор байгаа эргийн дагуух газар бол . . . Тибер!</vt:lpstr>
      <vt:lpstr>Арьс өнгөний ялгаварлал</vt:lpstr>
      <vt:lpstr>Еврей &amp; Харь үндэстнүүд өөр өөр хэлээр ярьдаг</vt:lpstr>
      <vt:lpstr>2. Еврейчүүд харь үндэстнүүдийг үзэн яддаг. Яагаад гэвэл…</vt:lpstr>
      <vt:lpstr>Харь үндэстнүүд 2 удаа Еврейчүүдийн дуганыг нураажээ. </vt:lpstr>
      <vt:lpstr>Харь үндэстнүүд Еврейн ахлах тахилчийн ариун  зан үйлийн ёслoлыг  oйлгoдггүй. </vt:lpstr>
      <vt:lpstr>Арьс өнгөний ялгаварлал</vt:lpstr>
      <vt:lpstr>Самаричууд Иудейзмаас гадуур орхигдон үлдсэн</vt:lpstr>
      <vt:lpstr>Еврейчүүд Самаричуудыг үзэн ядах бoлсoн шалтгаанууд</vt:lpstr>
      <vt:lpstr>PowerPoint Presentation</vt:lpstr>
      <vt:lpstr>Арьс Өнгөний ялгаварлал</vt:lpstr>
      <vt:lpstr>Бурхан өөр арьс өнгө хоорондын гэрлэлтийг зөвшөөрдөг үү?</vt:lpstr>
      <vt:lpstr>Өөр овог аймагаас итгэгч хүнийг ханиа болгож болох уу?</vt:lpstr>
      <vt:lpstr>Шүтэж буй хүнийг биш– Шүтээнийг үзэн яд</vt:lpstr>
      <vt:lpstr>Өөр арьс өнгөний ялгааг өнөө цагт юу болох вэ?</vt:lpstr>
      <vt:lpstr>Загалмай арьс өнгөний ялгааг хүчингүй болгосон</vt:lpstr>
      <vt:lpstr>Арьс Өнгөний ялгаварлал</vt:lpstr>
      <vt:lpstr>Иохан 4:4 "Есүс Самариар дайрч өнгөрөх болов…"</vt:lpstr>
      <vt:lpstr>Газрын зураг </vt:lpstr>
      <vt:lpstr>Jesus and the Samaritan woman</vt:lpstr>
      <vt:lpstr>Арьс Өнгөний ялгаварлал</vt:lpstr>
      <vt:lpstr>Арьс өнгөөр ялгаварлахын ялгаа</vt:lpstr>
      <vt:lpstr>А: Бурхан Иерусалим дах сүмийн ялгаварлан гадуурхалтыг хэрхэн давж вэ?</vt:lpstr>
      <vt:lpstr>Peter was not like Jonah at Joppa</vt:lpstr>
      <vt:lpstr>"Петр ээ! Бос, нядлаад ид"</vt:lpstr>
      <vt:lpstr>"Эдгээр бузар хүмүүсээр Бурхан яах гэсэн юм бол?"</vt:lpstr>
      <vt:lpstr>Корнел Петрийн өмнө унаж мөргөсөн</vt:lpstr>
      <vt:lpstr>Петр өөрийн ялгаварлалгүй хандсан байдлаа хамгаалан тайлбарласан</vt:lpstr>
      <vt:lpstr>Лутер өөрийн дагалдагч нартаа</vt:lpstr>
      <vt:lpstr>Еврейчүүд Сайн Мэдээнээс татгалзсаны дараа…</vt:lpstr>
      <vt:lpstr>Ялгаварлагч Саул нээлттэй Паул болсон нь</vt:lpstr>
      <vt:lpstr>Антиохын чуулганыг хүлээн авах нь</vt:lpstr>
      <vt:lpstr>Paul's Third Missionary Journey</vt:lpstr>
      <vt:lpstr>Антиохын чуулганы хүлээн зөвшөөрөх нь</vt:lpstr>
      <vt:lpstr>Ром дох Еврей-Харь үндэстэнүүдийн хоорондын зөрчилдөөн</vt:lpstr>
      <vt:lpstr>Коллосай дах Филемоны хоёрдмол байдал</vt:lpstr>
      <vt:lpstr>Та арьс өнгөөр ялгаварлагч уу?  (Зарим асуултуудыг бодож үз. . .)</vt:lpstr>
      <vt:lpstr>Шинэ гэрээний суурь • BibleStudyDownloads.org</vt:lpstr>
      <vt:lpstr>Black Slide</vt:lpstr>
    </vt:vector>
  </TitlesOfParts>
  <Company>SBC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Social-Economic Context</dc:title>
  <dc:creator>Rick Griffith</dc:creator>
  <cp:lastModifiedBy>Rick Griffith</cp:lastModifiedBy>
  <cp:revision>221</cp:revision>
  <dcterms:created xsi:type="dcterms:W3CDTF">2012-04-11T14:38:34Z</dcterms:created>
  <dcterms:modified xsi:type="dcterms:W3CDTF">2016-02-11T08:42:53Z</dcterms:modified>
</cp:coreProperties>
</file>